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5CEF4-9BFD-4981-BEAD-C7135223B6F1}" v="795" dt="2022-03-08T18:49:25.862"/>
    <p1510:client id="{C7FA0785-C074-47E0-AE9C-8CC2F2187278}" v="8" dt="2022-03-08T19:00:38.996"/>
    <p1510:client id="{CD70E8D0-CFDD-4942-957C-74BF92978A5E}" v="2" dt="2022-03-08T19:05:23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Śliwińska" userId="S::nl@sp18grudz.onmicrosoft.com::def5bb9f-4661-4f6d-8b3b-45403a810f34" providerId="AD" clId="Web-{CD70E8D0-CFDD-4942-957C-74BF92978A5E}"/>
    <pc:docChg chg="modSld">
      <pc:chgData name="Natalia Śliwińska" userId="S::nl@sp18grudz.onmicrosoft.com::def5bb9f-4661-4f6d-8b3b-45403a810f34" providerId="AD" clId="Web-{CD70E8D0-CFDD-4942-957C-74BF92978A5E}" dt="2022-03-08T19:05:19" v="0" actId="20577"/>
      <pc:docMkLst>
        <pc:docMk/>
      </pc:docMkLst>
      <pc:sldChg chg="modSp">
        <pc:chgData name="Natalia Śliwińska" userId="S::nl@sp18grudz.onmicrosoft.com::def5bb9f-4661-4f6d-8b3b-45403a810f34" providerId="AD" clId="Web-{CD70E8D0-CFDD-4942-957C-74BF92978A5E}" dt="2022-03-08T19:05:19" v="0" actId="20577"/>
        <pc:sldMkLst>
          <pc:docMk/>
          <pc:sldMk cId="453708488" sldId="263"/>
        </pc:sldMkLst>
        <pc:spChg chg="mod">
          <ac:chgData name="Natalia Śliwińska" userId="S::nl@sp18grudz.onmicrosoft.com::def5bb9f-4661-4f6d-8b3b-45403a810f34" providerId="AD" clId="Web-{CD70E8D0-CFDD-4942-957C-74BF92978A5E}" dt="2022-03-08T19:05:19" v="0" actId="20577"/>
          <ac:spMkLst>
            <pc:docMk/>
            <pc:sldMk cId="453708488" sldId="263"/>
            <ac:spMk id="2" creationId="{BCC90C53-9474-49FB-81FA-22708105F86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625FF-C97F-43F7-B512-8E701E4231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AAE2DA-168C-4466-B34B-4673F1A64208}">
      <dgm:prSet/>
      <dgm:spPr/>
      <dgm:t>
        <a:bodyPr/>
        <a:lstStyle/>
        <a:p>
          <a:r>
            <a:rPr lang="pl-PL" b="1"/>
            <a:t>Więcej neuronów = więcej możliwości</a:t>
          </a:r>
          <a:endParaRPr lang="en-US"/>
        </a:p>
      </dgm:t>
    </dgm:pt>
    <dgm:pt modelId="{2D9ECFFC-D938-45DD-B6BE-EA379C0093D2}" type="parTrans" cxnId="{F795A084-C036-44EB-8F7C-B173A80E5CA5}">
      <dgm:prSet/>
      <dgm:spPr/>
      <dgm:t>
        <a:bodyPr/>
        <a:lstStyle/>
        <a:p>
          <a:endParaRPr lang="en-US"/>
        </a:p>
      </dgm:t>
    </dgm:pt>
    <dgm:pt modelId="{A9CCC997-71E3-4BDB-BFF0-913CE758EB63}" type="sibTrans" cxnId="{F795A084-C036-44EB-8F7C-B173A80E5CA5}">
      <dgm:prSet/>
      <dgm:spPr/>
      <dgm:t>
        <a:bodyPr/>
        <a:lstStyle/>
        <a:p>
          <a:endParaRPr lang="en-US"/>
        </a:p>
      </dgm:t>
    </dgm:pt>
    <dgm:pt modelId="{F7F5D620-8AD6-4AF4-984A-0CFA57AF4504}">
      <dgm:prSet/>
      <dgm:spPr/>
      <dgm:t>
        <a:bodyPr/>
        <a:lstStyle/>
        <a:p>
          <a:r>
            <a:rPr lang="pl-PL"/>
            <a:t>Warto włączyć do codziennej diety poniższe produkty, a efekty "przyjdą same":</a:t>
          </a:r>
          <a:endParaRPr lang="en-US"/>
        </a:p>
      </dgm:t>
    </dgm:pt>
    <dgm:pt modelId="{FCB5F615-2904-4F8E-A77F-A83608B07310}" type="parTrans" cxnId="{3D5691C2-F601-4048-B635-01FD56D2F69F}">
      <dgm:prSet/>
      <dgm:spPr/>
      <dgm:t>
        <a:bodyPr/>
        <a:lstStyle/>
        <a:p>
          <a:endParaRPr lang="en-US"/>
        </a:p>
      </dgm:t>
    </dgm:pt>
    <dgm:pt modelId="{3A3262CC-EF33-478B-A15E-AF907DE3B56E}" type="sibTrans" cxnId="{3D5691C2-F601-4048-B635-01FD56D2F69F}">
      <dgm:prSet/>
      <dgm:spPr/>
      <dgm:t>
        <a:bodyPr/>
        <a:lstStyle/>
        <a:p>
          <a:endParaRPr lang="en-US"/>
        </a:p>
      </dgm:t>
    </dgm:pt>
    <dgm:pt modelId="{BCFBE4D6-4D86-414F-841F-D52E2CF9C2B0}">
      <dgm:prSet/>
      <dgm:spPr/>
      <dgm:t>
        <a:bodyPr/>
        <a:lstStyle/>
        <a:p>
          <a:r>
            <a:rPr lang="pl-PL"/>
            <a:t>- tłuszcze omega 3 zawarte w morskich rybach, orzechach czy pestkach dyni,</a:t>
          </a:r>
          <a:endParaRPr lang="en-US"/>
        </a:p>
      </dgm:t>
    </dgm:pt>
    <dgm:pt modelId="{F9E3A361-E56E-4164-93E9-6E981AE9E097}" type="parTrans" cxnId="{209D2B82-0D48-4B38-BBE9-34F059B10D60}">
      <dgm:prSet/>
      <dgm:spPr/>
      <dgm:t>
        <a:bodyPr/>
        <a:lstStyle/>
        <a:p>
          <a:endParaRPr lang="en-US"/>
        </a:p>
      </dgm:t>
    </dgm:pt>
    <dgm:pt modelId="{BD41369E-ED30-4168-9EEC-AB6A8F85D652}" type="sibTrans" cxnId="{209D2B82-0D48-4B38-BBE9-34F059B10D60}">
      <dgm:prSet/>
      <dgm:spPr/>
      <dgm:t>
        <a:bodyPr/>
        <a:lstStyle/>
        <a:p>
          <a:endParaRPr lang="en-US"/>
        </a:p>
      </dgm:t>
    </dgm:pt>
    <dgm:pt modelId="{362383D8-54BD-44C2-B484-25614E368F16}">
      <dgm:prSet/>
      <dgm:spPr/>
      <dgm:t>
        <a:bodyPr/>
        <a:lstStyle/>
        <a:p>
          <a:r>
            <a:rPr lang="pl-PL"/>
            <a:t>- kurkumina, składnik popularnej przyprawy,</a:t>
          </a:r>
          <a:endParaRPr lang="en-US"/>
        </a:p>
      </dgm:t>
    </dgm:pt>
    <dgm:pt modelId="{D1EF6957-8A84-49B1-A590-AAEEF7F3DADF}" type="parTrans" cxnId="{E4D729C6-6885-4395-9800-F83936FA2245}">
      <dgm:prSet/>
      <dgm:spPr/>
      <dgm:t>
        <a:bodyPr/>
        <a:lstStyle/>
        <a:p>
          <a:endParaRPr lang="en-US"/>
        </a:p>
      </dgm:t>
    </dgm:pt>
    <dgm:pt modelId="{F697D2B0-58D7-48CD-BAF9-2833D9AAEA0E}" type="sibTrans" cxnId="{E4D729C6-6885-4395-9800-F83936FA2245}">
      <dgm:prSet/>
      <dgm:spPr/>
      <dgm:t>
        <a:bodyPr/>
        <a:lstStyle/>
        <a:p>
          <a:endParaRPr lang="en-US"/>
        </a:p>
      </dgm:t>
    </dgm:pt>
    <dgm:pt modelId="{96D13AC4-41A7-4F42-AFA7-332D5E92D7BF}">
      <dgm:prSet/>
      <dgm:spPr/>
      <dgm:t>
        <a:bodyPr/>
        <a:lstStyle/>
        <a:p>
          <a:r>
            <a:rPr lang="pl-PL"/>
            <a:t>- flawonoidy, a szczególnie antocyjany, czyli barwniki nadające owocom kolor niebieski.</a:t>
          </a:r>
          <a:endParaRPr lang="en-US"/>
        </a:p>
      </dgm:t>
    </dgm:pt>
    <dgm:pt modelId="{DE1752DF-1CFC-446B-A9A9-E17439785D4D}" type="parTrans" cxnId="{C9E35200-34E4-4F4F-9FFE-7217380DEBBE}">
      <dgm:prSet/>
      <dgm:spPr/>
      <dgm:t>
        <a:bodyPr/>
        <a:lstStyle/>
        <a:p>
          <a:endParaRPr lang="en-US"/>
        </a:p>
      </dgm:t>
    </dgm:pt>
    <dgm:pt modelId="{9EE9BA26-379E-4B69-81CD-BBB5E5C1C30C}" type="sibTrans" cxnId="{C9E35200-34E4-4F4F-9FFE-7217380DEBBE}">
      <dgm:prSet/>
      <dgm:spPr/>
      <dgm:t>
        <a:bodyPr/>
        <a:lstStyle/>
        <a:p>
          <a:endParaRPr lang="en-US"/>
        </a:p>
      </dgm:t>
    </dgm:pt>
    <dgm:pt modelId="{84F2A72B-343E-4042-A40F-5E4BE90E70CA}" type="pres">
      <dgm:prSet presAssocID="{D38625FF-C97F-43F7-B512-8E701E4231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0D06874-2F36-4ABC-ADE2-F749243AE802}" type="pres">
      <dgm:prSet presAssocID="{24AAE2DA-168C-4466-B34B-4673F1A64208}" presName="thickLine" presStyleLbl="alignNode1" presStyleIdx="0" presStyleCnt="5"/>
      <dgm:spPr/>
    </dgm:pt>
    <dgm:pt modelId="{31DF5A34-C5BB-42D6-88DD-9757BD818F7E}" type="pres">
      <dgm:prSet presAssocID="{24AAE2DA-168C-4466-B34B-4673F1A64208}" presName="horz1" presStyleCnt="0"/>
      <dgm:spPr/>
    </dgm:pt>
    <dgm:pt modelId="{F32364E1-5152-47CD-8D83-259EC3E0995D}" type="pres">
      <dgm:prSet presAssocID="{24AAE2DA-168C-4466-B34B-4673F1A64208}" presName="tx1" presStyleLbl="revTx" presStyleIdx="0" presStyleCnt="5"/>
      <dgm:spPr/>
      <dgm:t>
        <a:bodyPr/>
        <a:lstStyle/>
        <a:p>
          <a:endParaRPr lang="pl-PL"/>
        </a:p>
      </dgm:t>
    </dgm:pt>
    <dgm:pt modelId="{0872F009-D1E9-4CDC-B6FF-9BFBFEB8DBF3}" type="pres">
      <dgm:prSet presAssocID="{24AAE2DA-168C-4466-B34B-4673F1A64208}" presName="vert1" presStyleCnt="0"/>
      <dgm:spPr/>
    </dgm:pt>
    <dgm:pt modelId="{019083EE-4908-4073-A829-84E31F0D50CF}" type="pres">
      <dgm:prSet presAssocID="{F7F5D620-8AD6-4AF4-984A-0CFA57AF4504}" presName="thickLine" presStyleLbl="alignNode1" presStyleIdx="1" presStyleCnt="5"/>
      <dgm:spPr/>
    </dgm:pt>
    <dgm:pt modelId="{0627229E-8252-4C81-9253-9F5FEAA1CC39}" type="pres">
      <dgm:prSet presAssocID="{F7F5D620-8AD6-4AF4-984A-0CFA57AF4504}" presName="horz1" presStyleCnt="0"/>
      <dgm:spPr/>
    </dgm:pt>
    <dgm:pt modelId="{1CCC250D-8B35-4F4A-8BCD-A204E71E7535}" type="pres">
      <dgm:prSet presAssocID="{F7F5D620-8AD6-4AF4-984A-0CFA57AF4504}" presName="tx1" presStyleLbl="revTx" presStyleIdx="1" presStyleCnt="5"/>
      <dgm:spPr/>
      <dgm:t>
        <a:bodyPr/>
        <a:lstStyle/>
        <a:p>
          <a:endParaRPr lang="pl-PL"/>
        </a:p>
      </dgm:t>
    </dgm:pt>
    <dgm:pt modelId="{857F43FB-5C72-434B-A316-3D5DB55DAD92}" type="pres">
      <dgm:prSet presAssocID="{F7F5D620-8AD6-4AF4-984A-0CFA57AF4504}" presName="vert1" presStyleCnt="0"/>
      <dgm:spPr/>
    </dgm:pt>
    <dgm:pt modelId="{B5E344B2-EB78-4FF7-8312-A5FC8E19F2C0}" type="pres">
      <dgm:prSet presAssocID="{BCFBE4D6-4D86-414F-841F-D52E2CF9C2B0}" presName="thickLine" presStyleLbl="alignNode1" presStyleIdx="2" presStyleCnt="5"/>
      <dgm:spPr/>
    </dgm:pt>
    <dgm:pt modelId="{7C3DC285-8404-4DE4-B730-B5E1655715A0}" type="pres">
      <dgm:prSet presAssocID="{BCFBE4D6-4D86-414F-841F-D52E2CF9C2B0}" presName="horz1" presStyleCnt="0"/>
      <dgm:spPr/>
    </dgm:pt>
    <dgm:pt modelId="{58BD1D6C-BFD3-49C5-849D-7D35617D6AAF}" type="pres">
      <dgm:prSet presAssocID="{BCFBE4D6-4D86-414F-841F-D52E2CF9C2B0}" presName="tx1" presStyleLbl="revTx" presStyleIdx="2" presStyleCnt="5"/>
      <dgm:spPr/>
      <dgm:t>
        <a:bodyPr/>
        <a:lstStyle/>
        <a:p>
          <a:endParaRPr lang="pl-PL"/>
        </a:p>
      </dgm:t>
    </dgm:pt>
    <dgm:pt modelId="{1DCF8281-A401-455C-A4D1-C69F1FA09783}" type="pres">
      <dgm:prSet presAssocID="{BCFBE4D6-4D86-414F-841F-D52E2CF9C2B0}" presName="vert1" presStyleCnt="0"/>
      <dgm:spPr/>
    </dgm:pt>
    <dgm:pt modelId="{05661AD8-49DD-4820-8404-3270608730F9}" type="pres">
      <dgm:prSet presAssocID="{362383D8-54BD-44C2-B484-25614E368F16}" presName="thickLine" presStyleLbl="alignNode1" presStyleIdx="3" presStyleCnt="5"/>
      <dgm:spPr/>
    </dgm:pt>
    <dgm:pt modelId="{4D0AD52C-8940-4FD2-91FA-45E859B6B988}" type="pres">
      <dgm:prSet presAssocID="{362383D8-54BD-44C2-B484-25614E368F16}" presName="horz1" presStyleCnt="0"/>
      <dgm:spPr/>
    </dgm:pt>
    <dgm:pt modelId="{89CCF01F-133C-4F1A-BA9C-72190332DDB0}" type="pres">
      <dgm:prSet presAssocID="{362383D8-54BD-44C2-B484-25614E368F16}" presName="tx1" presStyleLbl="revTx" presStyleIdx="3" presStyleCnt="5"/>
      <dgm:spPr/>
      <dgm:t>
        <a:bodyPr/>
        <a:lstStyle/>
        <a:p>
          <a:endParaRPr lang="pl-PL"/>
        </a:p>
      </dgm:t>
    </dgm:pt>
    <dgm:pt modelId="{466BDC52-4902-461E-8BF8-229701F16993}" type="pres">
      <dgm:prSet presAssocID="{362383D8-54BD-44C2-B484-25614E368F16}" presName="vert1" presStyleCnt="0"/>
      <dgm:spPr/>
    </dgm:pt>
    <dgm:pt modelId="{FA1B619E-771D-4832-81E0-DCD53F344527}" type="pres">
      <dgm:prSet presAssocID="{96D13AC4-41A7-4F42-AFA7-332D5E92D7BF}" presName="thickLine" presStyleLbl="alignNode1" presStyleIdx="4" presStyleCnt="5"/>
      <dgm:spPr/>
    </dgm:pt>
    <dgm:pt modelId="{D1F0C45B-1684-44F8-A981-0E174CBD212E}" type="pres">
      <dgm:prSet presAssocID="{96D13AC4-41A7-4F42-AFA7-332D5E92D7BF}" presName="horz1" presStyleCnt="0"/>
      <dgm:spPr/>
    </dgm:pt>
    <dgm:pt modelId="{3EAC41FA-6DF4-405F-8C61-34CAC739C91E}" type="pres">
      <dgm:prSet presAssocID="{96D13AC4-41A7-4F42-AFA7-332D5E92D7BF}" presName="tx1" presStyleLbl="revTx" presStyleIdx="4" presStyleCnt="5"/>
      <dgm:spPr/>
      <dgm:t>
        <a:bodyPr/>
        <a:lstStyle/>
        <a:p>
          <a:endParaRPr lang="pl-PL"/>
        </a:p>
      </dgm:t>
    </dgm:pt>
    <dgm:pt modelId="{BCF2DF51-165E-4C48-BE8E-E655403DFC9A}" type="pres">
      <dgm:prSet presAssocID="{96D13AC4-41A7-4F42-AFA7-332D5E92D7BF}" presName="vert1" presStyleCnt="0"/>
      <dgm:spPr/>
    </dgm:pt>
  </dgm:ptLst>
  <dgm:cxnLst>
    <dgm:cxn modelId="{F795A084-C036-44EB-8F7C-B173A80E5CA5}" srcId="{D38625FF-C97F-43F7-B512-8E701E4231B6}" destId="{24AAE2DA-168C-4466-B34B-4673F1A64208}" srcOrd="0" destOrd="0" parTransId="{2D9ECFFC-D938-45DD-B6BE-EA379C0093D2}" sibTransId="{A9CCC997-71E3-4BDB-BFF0-913CE758EB63}"/>
    <dgm:cxn modelId="{209D2B82-0D48-4B38-BBE9-34F059B10D60}" srcId="{D38625FF-C97F-43F7-B512-8E701E4231B6}" destId="{BCFBE4D6-4D86-414F-841F-D52E2CF9C2B0}" srcOrd="2" destOrd="0" parTransId="{F9E3A361-E56E-4164-93E9-6E981AE9E097}" sibTransId="{BD41369E-ED30-4168-9EEC-AB6A8F85D652}"/>
    <dgm:cxn modelId="{C9E35200-34E4-4F4F-9FFE-7217380DEBBE}" srcId="{D38625FF-C97F-43F7-B512-8E701E4231B6}" destId="{96D13AC4-41A7-4F42-AFA7-332D5E92D7BF}" srcOrd="4" destOrd="0" parTransId="{DE1752DF-1CFC-446B-A9A9-E17439785D4D}" sibTransId="{9EE9BA26-379E-4B69-81CD-BBB5E5C1C30C}"/>
    <dgm:cxn modelId="{E4D729C6-6885-4395-9800-F83936FA2245}" srcId="{D38625FF-C97F-43F7-B512-8E701E4231B6}" destId="{362383D8-54BD-44C2-B484-25614E368F16}" srcOrd="3" destOrd="0" parTransId="{D1EF6957-8A84-49B1-A590-AAEEF7F3DADF}" sibTransId="{F697D2B0-58D7-48CD-BAF9-2833D9AAEA0E}"/>
    <dgm:cxn modelId="{24A95B27-BEC8-4BE8-8BCE-CA92749F72A2}" type="presOf" srcId="{D38625FF-C97F-43F7-B512-8E701E4231B6}" destId="{84F2A72B-343E-4042-A40F-5E4BE90E70CA}" srcOrd="0" destOrd="0" presId="urn:microsoft.com/office/officeart/2008/layout/LinedList"/>
    <dgm:cxn modelId="{97564D81-A70D-4CBB-984F-FADDC7DBAA73}" type="presOf" srcId="{F7F5D620-8AD6-4AF4-984A-0CFA57AF4504}" destId="{1CCC250D-8B35-4F4A-8BCD-A204E71E7535}" srcOrd="0" destOrd="0" presId="urn:microsoft.com/office/officeart/2008/layout/LinedList"/>
    <dgm:cxn modelId="{3D5691C2-F601-4048-B635-01FD56D2F69F}" srcId="{D38625FF-C97F-43F7-B512-8E701E4231B6}" destId="{F7F5D620-8AD6-4AF4-984A-0CFA57AF4504}" srcOrd="1" destOrd="0" parTransId="{FCB5F615-2904-4F8E-A77F-A83608B07310}" sibTransId="{3A3262CC-EF33-478B-A15E-AF907DE3B56E}"/>
    <dgm:cxn modelId="{CEE3B2DC-584E-465C-AFD9-65F59F960A54}" type="presOf" srcId="{24AAE2DA-168C-4466-B34B-4673F1A64208}" destId="{F32364E1-5152-47CD-8D83-259EC3E0995D}" srcOrd="0" destOrd="0" presId="urn:microsoft.com/office/officeart/2008/layout/LinedList"/>
    <dgm:cxn modelId="{A853D6E7-CA72-40D6-B9EF-697D84AE434F}" type="presOf" srcId="{362383D8-54BD-44C2-B484-25614E368F16}" destId="{89CCF01F-133C-4F1A-BA9C-72190332DDB0}" srcOrd="0" destOrd="0" presId="urn:microsoft.com/office/officeart/2008/layout/LinedList"/>
    <dgm:cxn modelId="{41305A16-0C28-4718-921B-F676F2D7CEB8}" type="presOf" srcId="{96D13AC4-41A7-4F42-AFA7-332D5E92D7BF}" destId="{3EAC41FA-6DF4-405F-8C61-34CAC739C91E}" srcOrd="0" destOrd="0" presId="urn:microsoft.com/office/officeart/2008/layout/LinedList"/>
    <dgm:cxn modelId="{5237BA3C-6E35-4733-95AC-CD3F410D49CC}" type="presOf" srcId="{BCFBE4D6-4D86-414F-841F-D52E2CF9C2B0}" destId="{58BD1D6C-BFD3-49C5-849D-7D35617D6AAF}" srcOrd="0" destOrd="0" presId="urn:microsoft.com/office/officeart/2008/layout/LinedList"/>
    <dgm:cxn modelId="{7A5E7187-4A5B-44EB-AB9D-59BCD5C1AA8D}" type="presParOf" srcId="{84F2A72B-343E-4042-A40F-5E4BE90E70CA}" destId="{F0D06874-2F36-4ABC-ADE2-F749243AE802}" srcOrd="0" destOrd="0" presId="urn:microsoft.com/office/officeart/2008/layout/LinedList"/>
    <dgm:cxn modelId="{4C69E6FC-2DD4-4517-8A76-7E79A9E4BF11}" type="presParOf" srcId="{84F2A72B-343E-4042-A40F-5E4BE90E70CA}" destId="{31DF5A34-C5BB-42D6-88DD-9757BD818F7E}" srcOrd="1" destOrd="0" presId="urn:microsoft.com/office/officeart/2008/layout/LinedList"/>
    <dgm:cxn modelId="{7F0CA576-9021-4F1B-8CE7-112403939527}" type="presParOf" srcId="{31DF5A34-C5BB-42D6-88DD-9757BD818F7E}" destId="{F32364E1-5152-47CD-8D83-259EC3E0995D}" srcOrd="0" destOrd="0" presId="urn:microsoft.com/office/officeart/2008/layout/LinedList"/>
    <dgm:cxn modelId="{A95A1CFC-5F79-4A98-A321-EDEE2A97CDB8}" type="presParOf" srcId="{31DF5A34-C5BB-42D6-88DD-9757BD818F7E}" destId="{0872F009-D1E9-4CDC-B6FF-9BFBFEB8DBF3}" srcOrd="1" destOrd="0" presId="urn:microsoft.com/office/officeart/2008/layout/LinedList"/>
    <dgm:cxn modelId="{027E54F7-6D45-44E5-A50F-0F2A7C56D40D}" type="presParOf" srcId="{84F2A72B-343E-4042-A40F-5E4BE90E70CA}" destId="{019083EE-4908-4073-A829-84E31F0D50CF}" srcOrd="2" destOrd="0" presId="urn:microsoft.com/office/officeart/2008/layout/LinedList"/>
    <dgm:cxn modelId="{8EB08D0A-F8A5-4C1A-B3CA-6E0B024BEDC8}" type="presParOf" srcId="{84F2A72B-343E-4042-A40F-5E4BE90E70CA}" destId="{0627229E-8252-4C81-9253-9F5FEAA1CC39}" srcOrd="3" destOrd="0" presId="urn:microsoft.com/office/officeart/2008/layout/LinedList"/>
    <dgm:cxn modelId="{7B527056-5D12-413F-A8B2-FDA419A59402}" type="presParOf" srcId="{0627229E-8252-4C81-9253-9F5FEAA1CC39}" destId="{1CCC250D-8B35-4F4A-8BCD-A204E71E7535}" srcOrd="0" destOrd="0" presId="urn:microsoft.com/office/officeart/2008/layout/LinedList"/>
    <dgm:cxn modelId="{2126CA87-CA56-4CFC-91AE-3D08ED0401D2}" type="presParOf" srcId="{0627229E-8252-4C81-9253-9F5FEAA1CC39}" destId="{857F43FB-5C72-434B-A316-3D5DB55DAD92}" srcOrd="1" destOrd="0" presId="urn:microsoft.com/office/officeart/2008/layout/LinedList"/>
    <dgm:cxn modelId="{94896431-9E22-485F-9AD3-046F283CA1A9}" type="presParOf" srcId="{84F2A72B-343E-4042-A40F-5E4BE90E70CA}" destId="{B5E344B2-EB78-4FF7-8312-A5FC8E19F2C0}" srcOrd="4" destOrd="0" presId="urn:microsoft.com/office/officeart/2008/layout/LinedList"/>
    <dgm:cxn modelId="{D888BBD5-3771-443C-98DB-D263C4C5C960}" type="presParOf" srcId="{84F2A72B-343E-4042-A40F-5E4BE90E70CA}" destId="{7C3DC285-8404-4DE4-B730-B5E1655715A0}" srcOrd="5" destOrd="0" presId="urn:microsoft.com/office/officeart/2008/layout/LinedList"/>
    <dgm:cxn modelId="{9D2D7283-7F3D-4B27-8940-9D663A8AC6A7}" type="presParOf" srcId="{7C3DC285-8404-4DE4-B730-B5E1655715A0}" destId="{58BD1D6C-BFD3-49C5-849D-7D35617D6AAF}" srcOrd="0" destOrd="0" presId="urn:microsoft.com/office/officeart/2008/layout/LinedList"/>
    <dgm:cxn modelId="{185D944D-C5CD-4D31-8407-E3CECA1BC9CC}" type="presParOf" srcId="{7C3DC285-8404-4DE4-B730-B5E1655715A0}" destId="{1DCF8281-A401-455C-A4D1-C69F1FA09783}" srcOrd="1" destOrd="0" presId="urn:microsoft.com/office/officeart/2008/layout/LinedList"/>
    <dgm:cxn modelId="{854F793F-DB13-4A62-BE7A-8CD177A54B5C}" type="presParOf" srcId="{84F2A72B-343E-4042-A40F-5E4BE90E70CA}" destId="{05661AD8-49DD-4820-8404-3270608730F9}" srcOrd="6" destOrd="0" presId="urn:microsoft.com/office/officeart/2008/layout/LinedList"/>
    <dgm:cxn modelId="{208B5238-6050-41F5-9F0D-24F7110ABA8F}" type="presParOf" srcId="{84F2A72B-343E-4042-A40F-5E4BE90E70CA}" destId="{4D0AD52C-8940-4FD2-91FA-45E859B6B988}" srcOrd="7" destOrd="0" presId="urn:microsoft.com/office/officeart/2008/layout/LinedList"/>
    <dgm:cxn modelId="{57548B2E-40F4-47BD-82C9-D187BB1F8EF6}" type="presParOf" srcId="{4D0AD52C-8940-4FD2-91FA-45E859B6B988}" destId="{89CCF01F-133C-4F1A-BA9C-72190332DDB0}" srcOrd="0" destOrd="0" presId="urn:microsoft.com/office/officeart/2008/layout/LinedList"/>
    <dgm:cxn modelId="{BB204787-EF2B-4C17-99C4-3EB520C62895}" type="presParOf" srcId="{4D0AD52C-8940-4FD2-91FA-45E859B6B988}" destId="{466BDC52-4902-461E-8BF8-229701F16993}" srcOrd="1" destOrd="0" presId="urn:microsoft.com/office/officeart/2008/layout/LinedList"/>
    <dgm:cxn modelId="{AC04E245-8A07-4AB5-AE45-7E05AB9A3BE5}" type="presParOf" srcId="{84F2A72B-343E-4042-A40F-5E4BE90E70CA}" destId="{FA1B619E-771D-4832-81E0-DCD53F344527}" srcOrd="8" destOrd="0" presId="urn:microsoft.com/office/officeart/2008/layout/LinedList"/>
    <dgm:cxn modelId="{DEE45AF7-3F67-4695-B4DF-3F1DF97116B4}" type="presParOf" srcId="{84F2A72B-343E-4042-A40F-5E4BE90E70CA}" destId="{D1F0C45B-1684-44F8-A981-0E174CBD212E}" srcOrd="9" destOrd="0" presId="urn:microsoft.com/office/officeart/2008/layout/LinedList"/>
    <dgm:cxn modelId="{98939DBB-6554-4420-A86B-A4D902122180}" type="presParOf" srcId="{D1F0C45B-1684-44F8-A981-0E174CBD212E}" destId="{3EAC41FA-6DF4-405F-8C61-34CAC739C91E}" srcOrd="0" destOrd="0" presId="urn:microsoft.com/office/officeart/2008/layout/LinedList"/>
    <dgm:cxn modelId="{843311F2-A93C-4326-8125-2FCE4A1CEF39}" type="presParOf" srcId="{D1F0C45B-1684-44F8-A981-0E174CBD212E}" destId="{BCF2DF51-165E-4C48-BE8E-E655403DFC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06874-2F36-4ABC-ADE2-F749243AE802}">
      <dsp:nvSpPr>
        <dsp:cNvPr id="0" name=""/>
        <dsp:cNvSpPr/>
      </dsp:nvSpPr>
      <dsp:spPr>
        <a:xfrm>
          <a:off x="0" y="670"/>
          <a:ext cx="58032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364E1-5152-47CD-8D83-259EC3E0995D}">
      <dsp:nvSpPr>
        <dsp:cNvPr id="0" name=""/>
        <dsp:cNvSpPr/>
      </dsp:nvSpPr>
      <dsp:spPr>
        <a:xfrm>
          <a:off x="0" y="670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/>
            <a:t>Więcej neuronów = więcej możliwości</a:t>
          </a:r>
          <a:endParaRPr lang="en-US" sz="2200" kern="1200"/>
        </a:p>
      </dsp:txBody>
      <dsp:txXfrm>
        <a:off x="0" y="670"/>
        <a:ext cx="5803231" cy="1098728"/>
      </dsp:txXfrm>
    </dsp:sp>
    <dsp:sp modelId="{019083EE-4908-4073-A829-84E31F0D50CF}">
      <dsp:nvSpPr>
        <dsp:cNvPr id="0" name=""/>
        <dsp:cNvSpPr/>
      </dsp:nvSpPr>
      <dsp:spPr>
        <a:xfrm>
          <a:off x="0" y="1099399"/>
          <a:ext cx="5803231" cy="0"/>
        </a:xfrm>
        <a:prstGeom prst="line">
          <a:avLst/>
        </a:prstGeom>
        <a:solidFill>
          <a:schemeClr val="accent2">
            <a:hueOff val="5028725"/>
            <a:satOff val="-47"/>
            <a:lumOff val="1422"/>
            <a:alphaOff val="0"/>
          </a:schemeClr>
        </a:solidFill>
        <a:ln w="12700" cap="flat" cmpd="sng" algn="ctr">
          <a:solidFill>
            <a:schemeClr val="accent2">
              <a:hueOff val="5028725"/>
              <a:satOff val="-47"/>
              <a:lumOff val="1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C250D-8B35-4F4A-8BCD-A204E71E7535}">
      <dsp:nvSpPr>
        <dsp:cNvPr id="0" name=""/>
        <dsp:cNvSpPr/>
      </dsp:nvSpPr>
      <dsp:spPr>
        <a:xfrm>
          <a:off x="0" y="1099399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Warto włączyć do codziennej diety poniższe produkty, a efekty "przyjdą same":</a:t>
          </a:r>
          <a:endParaRPr lang="en-US" sz="2200" kern="1200"/>
        </a:p>
      </dsp:txBody>
      <dsp:txXfrm>
        <a:off x="0" y="1099399"/>
        <a:ext cx="5803231" cy="1098728"/>
      </dsp:txXfrm>
    </dsp:sp>
    <dsp:sp modelId="{B5E344B2-EB78-4FF7-8312-A5FC8E19F2C0}">
      <dsp:nvSpPr>
        <dsp:cNvPr id="0" name=""/>
        <dsp:cNvSpPr/>
      </dsp:nvSpPr>
      <dsp:spPr>
        <a:xfrm>
          <a:off x="0" y="2198127"/>
          <a:ext cx="5803231" cy="0"/>
        </a:xfrm>
        <a:prstGeom prst="line">
          <a:avLst/>
        </a:prstGeom>
        <a:solidFill>
          <a:schemeClr val="accent2">
            <a:hueOff val="10057451"/>
            <a:satOff val="-94"/>
            <a:lumOff val="2843"/>
            <a:alphaOff val="0"/>
          </a:schemeClr>
        </a:solidFill>
        <a:ln w="12700" cap="flat" cmpd="sng" algn="ctr">
          <a:solidFill>
            <a:schemeClr val="accent2">
              <a:hueOff val="10057451"/>
              <a:satOff val="-94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D1D6C-BFD3-49C5-849D-7D35617D6AAF}">
      <dsp:nvSpPr>
        <dsp:cNvPr id="0" name=""/>
        <dsp:cNvSpPr/>
      </dsp:nvSpPr>
      <dsp:spPr>
        <a:xfrm>
          <a:off x="0" y="2198127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 tłuszcze omega 3 zawarte w morskich rybach, orzechach czy pestkach dyni,</a:t>
          </a:r>
          <a:endParaRPr lang="en-US" sz="2200" kern="1200"/>
        </a:p>
      </dsp:txBody>
      <dsp:txXfrm>
        <a:off x="0" y="2198127"/>
        <a:ext cx="5803231" cy="1098728"/>
      </dsp:txXfrm>
    </dsp:sp>
    <dsp:sp modelId="{05661AD8-49DD-4820-8404-3270608730F9}">
      <dsp:nvSpPr>
        <dsp:cNvPr id="0" name=""/>
        <dsp:cNvSpPr/>
      </dsp:nvSpPr>
      <dsp:spPr>
        <a:xfrm>
          <a:off x="0" y="3296855"/>
          <a:ext cx="5803231" cy="0"/>
        </a:xfrm>
        <a:prstGeom prst="line">
          <a:avLst/>
        </a:prstGeom>
        <a:solidFill>
          <a:schemeClr val="accent2">
            <a:hueOff val="15086176"/>
            <a:satOff val="-140"/>
            <a:lumOff val="4265"/>
            <a:alphaOff val="0"/>
          </a:schemeClr>
        </a:solidFill>
        <a:ln w="12700" cap="flat" cmpd="sng" algn="ctr">
          <a:solidFill>
            <a:schemeClr val="accent2">
              <a:hueOff val="15086176"/>
              <a:satOff val="-140"/>
              <a:lumOff val="4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CF01F-133C-4F1A-BA9C-72190332DDB0}">
      <dsp:nvSpPr>
        <dsp:cNvPr id="0" name=""/>
        <dsp:cNvSpPr/>
      </dsp:nvSpPr>
      <dsp:spPr>
        <a:xfrm>
          <a:off x="0" y="3296855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 kurkumina, składnik popularnej przyprawy,</a:t>
          </a:r>
          <a:endParaRPr lang="en-US" sz="2200" kern="1200"/>
        </a:p>
      </dsp:txBody>
      <dsp:txXfrm>
        <a:off x="0" y="3296855"/>
        <a:ext cx="5803231" cy="1098728"/>
      </dsp:txXfrm>
    </dsp:sp>
    <dsp:sp modelId="{FA1B619E-771D-4832-81E0-DCD53F344527}">
      <dsp:nvSpPr>
        <dsp:cNvPr id="0" name=""/>
        <dsp:cNvSpPr/>
      </dsp:nvSpPr>
      <dsp:spPr>
        <a:xfrm>
          <a:off x="0" y="4395583"/>
          <a:ext cx="5803231" cy="0"/>
        </a:xfrm>
        <a:prstGeom prst="line">
          <a:avLst/>
        </a:prstGeom>
        <a:solidFill>
          <a:schemeClr val="accent2">
            <a:hueOff val="20114901"/>
            <a:satOff val="-187"/>
            <a:lumOff val="5687"/>
            <a:alphaOff val="0"/>
          </a:schemeClr>
        </a:solidFill>
        <a:ln w="12700" cap="flat" cmpd="sng" algn="ctr">
          <a:solidFill>
            <a:schemeClr val="accent2">
              <a:hueOff val="20114901"/>
              <a:satOff val="-187"/>
              <a:lumOff val="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41FA-6DF4-405F-8C61-34CAC739C91E}">
      <dsp:nvSpPr>
        <dsp:cNvPr id="0" name=""/>
        <dsp:cNvSpPr/>
      </dsp:nvSpPr>
      <dsp:spPr>
        <a:xfrm>
          <a:off x="0" y="4395583"/>
          <a:ext cx="5803231" cy="109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- flawonoidy, a szczególnie antocyjany, czyli barwniki nadające owocom kolor niebieski.</a:t>
          </a:r>
          <a:endParaRPr lang="en-US" sz="2200" kern="1200"/>
        </a:p>
      </dsp:txBody>
      <dsp:txXfrm>
        <a:off x="0" y="4395583"/>
        <a:ext cx="5803231" cy="109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6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62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97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3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7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4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7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1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20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99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10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26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5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C7E071-25D3-4B55-98BF-41DAA62A11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664A62-D0CB-4F7E-9B51-BA2214071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/>
                <a:cs typeface="Calibri Light"/>
              </a:rPr>
              <a:t>JAK DBAĆ O MÓZG- RADY NIE OD PARADY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83902" y="5614624"/>
            <a:ext cx="4470575" cy="6926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Wykonawca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Szymon Śliwiński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FEC7823C-FDD6-429C-986C-063FDEBF9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79D7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0651F5E-0457-4065-ACB2-8B81590C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rgbClr val="B79D7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16E457-9A0C-47B9-BBF5-BF06B281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1058780"/>
            <a:ext cx="5602705" cy="309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i="1" dirty="0"/>
              <a:t>Oto </a:t>
            </a:r>
            <a:r>
              <a:rPr lang="en-US" sz="6000" i="1"/>
              <a:t>kilka</a:t>
            </a:r>
            <a:r>
              <a:rPr lang="en-US" sz="6000" i="1" dirty="0"/>
              <a:t> </a:t>
            </a:r>
            <a:r>
              <a:rPr lang="en-US" sz="6000" i="1" dirty="0" err="1"/>
              <a:t>ciekawych</a:t>
            </a:r>
            <a:r>
              <a:rPr lang="en-US" sz="6000" i="1" dirty="0"/>
              <a:t> </a:t>
            </a:r>
            <a:br>
              <a:rPr lang="en-US" sz="6000" i="1" dirty="0"/>
            </a:br>
            <a:r>
              <a:rPr lang="en-US" sz="6000" i="1" dirty="0" err="1"/>
              <a:t>wiadomosci</a:t>
            </a:r>
            <a:r>
              <a:rPr lang="en-US" sz="6000" i="1" dirty="0"/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xmlns="" val="34608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Lampki wygenerowane przez komputer">
            <a:extLst>
              <a:ext uri="{FF2B5EF4-FFF2-40B4-BE49-F238E27FC236}">
                <a16:creationId xmlns:a16="http://schemas.microsoft.com/office/drawing/2014/main" xmlns="" id="{D1A153D9-42B1-4CE2-B0DF-85AF9D7E4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" r="-2" b="172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1B56C2-FD82-418D-B104-117B69CF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>
                <a:solidFill>
                  <a:schemeClr val="bg1"/>
                </a:solidFill>
              </a:rPr>
              <a:t>3 RZECZY, DZIĘKI KTÓRYM TWÓJ MÓZG MOŻE WIĘCEJ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0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F36526D-0F1F-46DD-8DDC-385EF7FFF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926ABA4-C8CE-4D75-AC96-BAC602AFF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4730EA-5B86-4B67-A571-84AB763E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bg1"/>
                </a:solidFill>
                <a:latin typeface="Times New Roman"/>
                <a:cs typeface="Angsana New"/>
              </a:rPr>
              <a:t>Po pierwsze czy wiedziałeś/</a:t>
            </a:r>
            <a:r>
              <a:rPr lang="pl-PL" sz="3700" dirty="0" err="1">
                <a:solidFill>
                  <a:schemeClr val="bg1"/>
                </a:solidFill>
                <a:latin typeface="Times New Roman"/>
                <a:cs typeface="Angsana New"/>
              </a:rPr>
              <a:t>aś</a:t>
            </a:r>
            <a:r>
              <a:rPr lang="pl-PL" sz="3700" dirty="0">
                <a:solidFill>
                  <a:schemeClr val="bg1"/>
                </a:solidFill>
                <a:latin typeface="Times New Roman"/>
                <a:cs typeface="Angsana New"/>
              </a:rPr>
              <a:t>, że istnieją</a:t>
            </a:r>
            <a:r>
              <a:rPr lang="pl-PL" sz="3700" b="1" dirty="0">
                <a:solidFill>
                  <a:schemeClr val="bg1"/>
                </a:solidFill>
                <a:latin typeface="Times New Roman"/>
                <a:cs typeface="Angsana New"/>
              </a:rPr>
              <a:t> POKARMY, </a:t>
            </a:r>
            <a:r>
              <a:rPr lang="pl-PL" sz="3700" dirty="0">
                <a:solidFill>
                  <a:schemeClr val="bg1"/>
                </a:solidFill>
                <a:latin typeface="Times New Roman"/>
                <a:cs typeface="Angsana New"/>
              </a:rPr>
              <a:t>dzięki którym Twój mózg zwiększa produkcję neuronów?</a:t>
            </a:r>
            <a:r>
              <a:rPr lang="pl-PL" sz="3700" b="1" dirty="0">
                <a:solidFill>
                  <a:schemeClr val="bg1"/>
                </a:solidFill>
                <a:latin typeface="Times New Roman"/>
                <a:cs typeface="Angsana New"/>
              </a:rPr>
              <a:t> </a:t>
            </a: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xmlns="" id="{3C24BC29-4E77-4C2C-AACF-B6BE0B907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3089901"/>
              </p:ext>
            </p:extLst>
          </p:nvPr>
        </p:nvGraphicFramePr>
        <p:xfrm>
          <a:off x="5668809" y="568795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64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5EB97B-40C4-4263-9E52-E91DB971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l-PL">
                <a:latin typeface="Times New Roman"/>
                <a:cs typeface="Times New Roman"/>
              </a:rPr>
              <a:t>Po drugie: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xmlns="" id="{A972F811-D514-45D2-A359-C3162736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dirty="0">
                <a:latin typeface="Times New Roman"/>
                <a:cs typeface="Times New Roman"/>
              </a:rPr>
              <a:t>Już </a:t>
            </a:r>
            <a:r>
              <a:rPr lang="pl-PL" sz="2000" b="1" dirty="0">
                <a:latin typeface="Times New Roman"/>
                <a:cs typeface="Times New Roman"/>
              </a:rPr>
              <a:t>jedna wizyta tygodniowo</a:t>
            </a:r>
            <a:r>
              <a:rPr lang="pl-PL" sz="2000" dirty="0">
                <a:latin typeface="Times New Roman"/>
                <a:cs typeface="Times New Roman"/>
              </a:rPr>
              <a:t> na sali gimnastycznej poprawi funkcjonowanie </a:t>
            </a:r>
            <a:r>
              <a:rPr lang="pl-PL" sz="2000" b="1" dirty="0">
                <a:latin typeface="Times New Roman"/>
                <a:cs typeface="Times New Roman"/>
              </a:rPr>
              <a:t>Twojego mózgu</a:t>
            </a:r>
            <a:r>
              <a:rPr lang="pl-PL" sz="2000" dirty="0">
                <a:latin typeface="Times New Roman"/>
                <a:cs typeface="Times New Roman"/>
              </a:rPr>
              <a:t>. Udowodniono, że wysiłek fizyczny powoduje zwiększenie ilości komórek nerwowych oraz ulepszenie ich funkcjonowania. Najlepiej działają ćwiczenia o umiarkowanym nasileniu, wykonywane od jednego do trzech razy w tygodniu.</a:t>
            </a:r>
            <a:endParaRPr lang="pl-PL" sz="2000"/>
          </a:p>
        </p:txBody>
      </p:sp>
      <p:pic>
        <p:nvPicPr>
          <p:cNvPr id="17" name="Picture 16" descr="Kettlebells na podłogę">
            <a:extLst>
              <a:ext uri="{FF2B5EF4-FFF2-40B4-BE49-F238E27FC236}">
                <a16:creationId xmlns:a16="http://schemas.microsoft.com/office/drawing/2014/main" xmlns="" id="{F2B89B18-4D02-4809-9F57-14DD54F10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9" r="-3" b="-3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1448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982337-B4E7-4D50-8CD0-03C3462A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/>
                <a:cs typeface="Times New Roman"/>
              </a:rPr>
              <a:t>Po trzecie (tutaj pewnie Cię zaskoczę):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C6EF2F-CFE9-4B7B-9428-F6C837EB6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8" r="2815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1AD0EB-08F9-42B3-AE58-E3E7A835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Times New Roman"/>
                <a:cs typeface="Times New Roman"/>
              </a:rPr>
              <a:t>W nocy zachodzą procesy </a:t>
            </a:r>
            <a:r>
              <a:rPr lang="pl-PL" sz="2000" b="1" dirty="0">
                <a:latin typeface="Times New Roman"/>
                <a:cs typeface="Times New Roman"/>
              </a:rPr>
              <a:t>oczyszczające</a:t>
            </a:r>
            <a:r>
              <a:rPr lang="pl-PL" sz="2000" dirty="0">
                <a:latin typeface="Times New Roman"/>
                <a:cs typeface="Times New Roman"/>
              </a:rPr>
              <a:t> tkanki mózgu z produktów przemiany materii oraz z wolnych rodników. Podczas snu przestrzenie między komórkami powiększają się i płyn mózgowo- rdzeniowy może swobodnie między nimi przepływać "wypłukując" wszystko, co zgromadziło się w tkankach w ciągu dnia. Jeśli chcesz obudzić się z "czystą głową" zadbaj o dobry sen!!!</a:t>
            </a:r>
          </a:p>
        </p:txBody>
      </p:sp>
    </p:spTree>
    <p:extLst>
      <p:ext uri="{BB962C8B-B14F-4D97-AF65-F5344CB8AC3E}">
        <p14:creationId xmlns:p14="http://schemas.microsoft.com/office/powerpoint/2010/main" xmlns="" val="397127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D517D21-289D-4850-929A-9D0A854EA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mask">
            <a:extLst>
              <a:ext uri="{FF2B5EF4-FFF2-40B4-BE49-F238E27FC236}">
                <a16:creationId xmlns:a16="http://schemas.microsoft.com/office/drawing/2014/main" xmlns="" id="{69F2D923-FC6D-402C-AF7F-48E07A897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D2CC1F-A1FE-414C-B522-23F07F58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8"/>
            <a:ext cx="4614334" cy="28067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latin typeface="Times New Roman"/>
                <a:cs typeface="Times New Roman"/>
              </a:rPr>
              <a:t>summa </a:t>
            </a:r>
            <a:r>
              <a:rPr lang="en-US" sz="4800" i="1" dirty="0" err="1">
                <a:latin typeface="Times New Roman"/>
                <a:cs typeface="Times New Roman"/>
              </a:rPr>
              <a:t>summarum</a:t>
            </a:r>
            <a:endParaRPr lang="en-US" sz="4800" i="1">
              <a:latin typeface="Times New Roman"/>
              <a:cs typeface="Times New Roman"/>
            </a:endParaRPr>
          </a:p>
        </p:txBody>
      </p:sp>
      <p:pic>
        <p:nvPicPr>
          <p:cNvPr id="5" name="Picture 4" descr="Formuła calculus">
            <a:extLst>
              <a:ext uri="{FF2B5EF4-FFF2-40B4-BE49-F238E27FC236}">
                <a16:creationId xmlns:a16="http://schemas.microsoft.com/office/drawing/2014/main" xmlns="" id="{A3B6BBC4-0427-4E5E-9051-3DFD3ED19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3" r="-2" b="10331"/>
          <a:stretch/>
        </p:blipFill>
        <p:spPr>
          <a:xfrm>
            <a:off x="6094470" y="1876243"/>
            <a:ext cx="5482167" cy="30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50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D3E573C-3958-42CC-A225-6B8B07B0F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3C4ABB-83AD-4F62-92AA-640CE4374C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337AE4E8-E01E-4FD9-89B2-91EF5C7DD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C90C53-9474-49FB-81FA-22708105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39" y="4224938"/>
            <a:ext cx="6801055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Times New Roman"/>
                <a:ea typeface="+mj-lt"/>
                <a:cs typeface="+mj-lt"/>
              </a:rPr>
              <a:t>Zapamiętaj</a:t>
            </a:r>
            <a:r>
              <a:rPr lang="en-US" sz="4800" b="1" dirty="0">
                <a:latin typeface="Times New Roman"/>
                <a:ea typeface="+mj-lt"/>
                <a:cs typeface="+mj-lt"/>
              </a:rPr>
              <a:t>!</a:t>
            </a:r>
            <a:endParaRPr lang="pl-PL" dirty="0" err="1">
              <a:latin typeface="Times New Roman"/>
            </a:endParaRPr>
          </a:p>
        </p:txBody>
      </p:sp>
      <p:pic>
        <p:nvPicPr>
          <p:cNvPr id="5" name="Grafika 5" descr="Hantel z wypełnieniem pełnym">
            <a:extLst>
              <a:ext uri="{FF2B5EF4-FFF2-40B4-BE49-F238E27FC236}">
                <a16:creationId xmlns:a16="http://schemas.microsoft.com/office/drawing/2014/main" xmlns="" id="{D3C30F2D-FD86-4DE5-BE12-688ABC36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71947" y="110436"/>
            <a:ext cx="2827866" cy="2827866"/>
          </a:xfrm>
          <a:prstGeom prst="rect">
            <a:avLst/>
          </a:prstGeom>
        </p:spPr>
      </p:pic>
      <p:pic>
        <p:nvPicPr>
          <p:cNvPr id="6" name="Grafika 6" descr="Sen z wypełnieniem pełnym">
            <a:extLst>
              <a:ext uri="{FF2B5EF4-FFF2-40B4-BE49-F238E27FC236}">
                <a16:creationId xmlns:a16="http://schemas.microsoft.com/office/drawing/2014/main" xmlns="" id="{C1D03B56-03A6-4A0A-B039-C89C3FD68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42643" y="1100328"/>
            <a:ext cx="1977004" cy="1977004"/>
          </a:xfrm>
          <a:prstGeom prst="rect">
            <a:avLst/>
          </a:prstGeom>
        </p:spPr>
      </p:pic>
      <p:pic>
        <p:nvPicPr>
          <p:cNvPr id="4" name="Grafika 4" descr="Nakrycie stołu z wypełnieniem pełnym">
            <a:extLst>
              <a:ext uri="{FF2B5EF4-FFF2-40B4-BE49-F238E27FC236}">
                <a16:creationId xmlns:a16="http://schemas.microsoft.com/office/drawing/2014/main" xmlns="" id="{C2E94E18-CE45-4515-8263-BA73F812D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8792" y="2410434"/>
            <a:ext cx="1994453" cy="19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70848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B79D7A"/>
      </a:accent1>
      <a:accent2>
        <a:srgbClr val="BA887F"/>
      </a:accent2>
      <a:accent3>
        <a:srgbClr val="C4929F"/>
      </a:accent3>
      <a:accent4>
        <a:srgbClr val="BA7FA7"/>
      </a:accent4>
      <a:accent5>
        <a:srgbClr val="C093C5"/>
      </a:accent5>
      <a:accent6>
        <a:srgbClr val="9C7FBA"/>
      </a:accent6>
      <a:hlink>
        <a:srgbClr val="6482AB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Niestandardowy</PresentationFormat>
  <Paragraphs>17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BrushVTI</vt:lpstr>
      <vt:lpstr>JAK DBAĆ O MÓZG- RADY NIE OD PARADY</vt:lpstr>
      <vt:lpstr>Oto kilka ciekawych  wiadomosci:)</vt:lpstr>
      <vt:lpstr>3 RZECZY, DZIĘKI KTÓRYM TWÓJ MÓZG MOŻE WIĘCEJ</vt:lpstr>
      <vt:lpstr>Po pierwsze czy wiedziałeś/aś, że istnieją POKARMY, dzięki którym Twój mózg zwiększa produkcję neuronów? </vt:lpstr>
      <vt:lpstr>Po drugie:</vt:lpstr>
      <vt:lpstr>Po trzecie (tutaj pewnie Cię zaskoczę):</vt:lpstr>
      <vt:lpstr>summa summarum</vt:lpstr>
      <vt:lpstr>Zapamiętaj!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Odn-Dyrektor</dc:creator>
  <cp:lastModifiedBy>Odn-Dyrektor</cp:lastModifiedBy>
  <cp:revision>250</cp:revision>
  <dcterms:created xsi:type="dcterms:W3CDTF">2022-03-08T18:04:32Z</dcterms:created>
  <dcterms:modified xsi:type="dcterms:W3CDTF">2022-04-05T09:15:31Z</dcterms:modified>
</cp:coreProperties>
</file>