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FDFBD-CD12-4A28-A639-E85CD65DBE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26F5DE6-6FFB-4A3C-842D-253465C4B2D3}" type="pres">
      <dgm:prSet presAssocID="{72AFDFBD-CD12-4A28-A639-E85CD65DBE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A6E80249-F3B7-4B1A-A8B1-8A1BDF371973}" type="presOf" srcId="{72AFDFBD-CD12-4A28-A639-E85CD65DBE4A}" destId="{426F5DE6-6FFB-4A3C-842D-253465C4B2D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0DF3C-23FE-4D83-8B84-541C5C2FFC3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09D3B5-ACE6-4BC5-BE0D-AB7AFB460B69}">
      <dgm:prSet/>
      <dgm:spPr/>
      <dgm:t>
        <a:bodyPr/>
        <a:lstStyle/>
        <a:p>
          <a:pPr algn="ctr" rtl="0"/>
          <a:r>
            <a:rPr lang="pl-PL" dirty="0" smtClean="0">
              <a:solidFill>
                <a:schemeClr val="bg1"/>
              </a:solidFill>
              <a:latin typeface="Britannic Bold" panose="020B0903060703020204" pitchFamily="34" charset="0"/>
            </a:rPr>
            <a:t>Organ, który jest centrum układu nerwowego. Jest on jednym z najważniejszych części naszego organizmu. Nasz mózg ma bardzo skomplikowaną budowę i zachodzi w nim wiele procesów, dlatego dbanie o niego jest szczególnie ważne.</a:t>
          </a:r>
          <a:endParaRPr lang="pl-PL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19C46DD3-78D4-4E7B-8ACC-69F3B0F5BA13}" type="parTrans" cxnId="{3EE2DA73-2603-4737-81EB-F31A8D2A6400}">
      <dgm:prSet/>
      <dgm:spPr/>
      <dgm:t>
        <a:bodyPr/>
        <a:lstStyle/>
        <a:p>
          <a:endParaRPr lang="pl-PL"/>
        </a:p>
      </dgm:t>
    </dgm:pt>
    <dgm:pt modelId="{826A9EE8-0FC0-4F32-A872-9F0FAC2A7386}" type="sibTrans" cxnId="{3EE2DA73-2603-4737-81EB-F31A8D2A6400}">
      <dgm:prSet/>
      <dgm:spPr/>
      <dgm:t>
        <a:bodyPr/>
        <a:lstStyle/>
        <a:p>
          <a:endParaRPr lang="pl-PL"/>
        </a:p>
      </dgm:t>
    </dgm:pt>
    <dgm:pt modelId="{BCA822A4-AF59-4257-B80B-A857C0AF24C9}" type="pres">
      <dgm:prSet presAssocID="{20F0DF3C-23FE-4D83-8B84-541C5C2FFC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3349450-1E70-40A1-A32C-55EA847D4777}" type="pres">
      <dgm:prSet presAssocID="{9A09D3B5-ACE6-4BC5-BE0D-AB7AFB460B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804C6B-B4F2-4C5B-A0BF-3EEE15E53080}" type="presOf" srcId="{20F0DF3C-23FE-4D83-8B84-541C5C2FFC3B}" destId="{BCA822A4-AF59-4257-B80B-A857C0AF24C9}" srcOrd="0" destOrd="0" presId="urn:microsoft.com/office/officeart/2005/8/layout/vList2"/>
    <dgm:cxn modelId="{0097A300-7B52-4EE5-A680-CDC844A4D525}" type="presOf" srcId="{9A09D3B5-ACE6-4BC5-BE0D-AB7AFB460B69}" destId="{F3349450-1E70-40A1-A32C-55EA847D4777}" srcOrd="0" destOrd="0" presId="urn:microsoft.com/office/officeart/2005/8/layout/vList2"/>
    <dgm:cxn modelId="{3EE2DA73-2603-4737-81EB-F31A8D2A6400}" srcId="{20F0DF3C-23FE-4D83-8B84-541C5C2FFC3B}" destId="{9A09D3B5-ACE6-4BC5-BE0D-AB7AFB460B69}" srcOrd="0" destOrd="0" parTransId="{19C46DD3-78D4-4E7B-8ACC-69F3B0F5BA13}" sibTransId="{826A9EE8-0FC0-4F32-A872-9F0FAC2A7386}"/>
    <dgm:cxn modelId="{30D4B141-D052-44A9-9498-E899C3DFABF1}" type="presParOf" srcId="{BCA822A4-AF59-4257-B80B-A857C0AF24C9}" destId="{F3349450-1E70-40A1-A32C-55EA847D47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E9710B-51FF-442F-84C5-26871043456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10E027-FB43-45D6-8758-F8596D1F7504}">
      <dgm:prSet custT="1"/>
      <dgm:spPr/>
      <dgm:t>
        <a:bodyPr/>
        <a:lstStyle/>
        <a:p>
          <a:pPr rtl="0"/>
          <a:r>
            <a:rPr lang="pl-PL" sz="1600" dirty="0" smtClean="0">
              <a:solidFill>
                <a:schemeClr val="bg1"/>
              </a:solidFill>
              <a:latin typeface="Britannic Bold" panose="020B0903060703020204" pitchFamily="34" charset="0"/>
            </a:rPr>
            <a:t>•</a:t>
          </a:r>
          <a:r>
            <a:rPr lang="pl-PL" sz="2800" dirty="0" smtClean="0">
              <a:solidFill>
                <a:schemeClr val="bg1"/>
              </a:solidFill>
              <a:latin typeface="Britannic Bold" panose="020B0903060703020204" pitchFamily="34" charset="0"/>
            </a:rPr>
            <a:t>oddychanie</a:t>
          </a:r>
          <a:endParaRPr lang="pl-PL" sz="2800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D7EC208D-4FD2-4F7E-AD57-5B9F91F4F88B}" type="parTrans" cxnId="{ED13C92D-C038-4623-B61A-111497F83188}">
      <dgm:prSet/>
      <dgm:spPr/>
      <dgm:t>
        <a:bodyPr/>
        <a:lstStyle/>
        <a:p>
          <a:endParaRPr lang="pl-PL"/>
        </a:p>
      </dgm:t>
    </dgm:pt>
    <dgm:pt modelId="{E667713D-D42E-42DC-BED1-9E1B4613A213}" type="sibTrans" cxnId="{ED13C92D-C038-4623-B61A-111497F83188}">
      <dgm:prSet/>
      <dgm:spPr/>
      <dgm:t>
        <a:bodyPr/>
        <a:lstStyle/>
        <a:p>
          <a:endParaRPr lang="pl-PL"/>
        </a:p>
      </dgm:t>
    </dgm:pt>
    <dgm:pt modelId="{D3457C95-7EA8-44C4-B1B6-57D603B4DB0B}">
      <dgm:prSet custT="1"/>
      <dgm:spPr/>
      <dgm:t>
        <a:bodyPr/>
        <a:lstStyle/>
        <a:p>
          <a:pPr rtl="0"/>
          <a:r>
            <a:rPr lang="pl-PL" sz="1300" dirty="0" smtClean="0">
              <a:solidFill>
                <a:schemeClr val="bg1"/>
              </a:solidFill>
              <a:latin typeface="Britannic Bold" panose="020B0903060703020204" pitchFamily="34" charset="0"/>
            </a:rPr>
            <a:t>•</a:t>
          </a:r>
          <a:r>
            <a:rPr lang="pl-PL" sz="2400" dirty="0" smtClean="0">
              <a:solidFill>
                <a:schemeClr val="bg1"/>
              </a:solidFill>
              <a:latin typeface="Britannic Bold" panose="020B0903060703020204" pitchFamily="34" charset="0"/>
            </a:rPr>
            <a:t>praca serca</a:t>
          </a:r>
          <a:endParaRPr lang="pl-PL" sz="2400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0D09D922-F027-4A5D-8890-D220A9771B65}" type="parTrans" cxnId="{E50D95D8-EBA3-471C-8320-9ED68D80CAD5}">
      <dgm:prSet/>
      <dgm:spPr/>
      <dgm:t>
        <a:bodyPr/>
        <a:lstStyle/>
        <a:p>
          <a:endParaRPr lang="pl-PL"/>
        </a:p>
      </dgm:t>
    </dgm:pt>
    <dgm:pt modelId="{27340575-782D-4578-A462-4C0844E8BA55}" type="sibTrans" cxnId="{E50D95D8-EBA3-471C-8320-9ED68D80CAD5}">
      <dgm:prSet/>
      <dgm:spPr/>
      <dgm:t>
        <a:bodyPr/>
        <a:lstStyle/>
        <a:p>
          <a:endParaRPr lang="pl-PL"/>
        </a:p>
      </dgm:t>
    </dgm:pt>
    <dgm:pt modelId="{D0F9F1C3-347B-461A-BC94-731A5E4814C4}">
      <dgm:prSet custT="1"/>
      <dgm:spPr/>
      <dgm:t>
        <a:bodyPr/>
        <a:lstStyle/>
        <a:p>
          <a:pPr rtl="0"/>
          <a:r>
            <a:rPr lang="pl-PL" sz="1300" dirty="0" smtClean="0">
              <a:solidFill>
                <a:schemeClr val="bg1"/>
              </a:solidFill>
              <a:latin typeface="Britannic Bold" panose="020B0903060703020204" pitchFamily="34" charset="0"/>
            </a:rPr>
            <a:t>•</a:t>
          </a:r>
          <a:r>
            <a:rPr lang="pl-PL" sz="2400" dirty="0" smtClean="0">
              <a:solidFill>
                <a:schemeClr val="bg1"/>
              </a:solidFill>
              <a:latin typeface="Britannic Bold" panose="020B0903060703020204" pitchFamily="34" charset="0"/>
            </a:rPr>
            <a:t>regulowanie ciśnienia krwi</a:t>
          </a:r>
          <a:endParaRPr lang="pl-PL" sz="2400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3F995B95-81EA-4104-8A3B-3E6B480BEFB8}" type="parTrans" cxnId="{F84D94E8-36DC-4A36-9FC1-D0398FC854CA}">
      <dgm:prSet/>
      <dgm:spPr/>
      <dgm:t>
        <a:bodyPr/>
        <a:lstStyle/>
        <a:p>
          <a:endParaRPr lang="pl-PL"/>
        </a:p>
      </dgm:t>
    </dgm:pt>
    <dgm:pt modelId="{B3AB1178-A1B5-4CB3-BC6D-758542D0FB2F}" type="sibTrans" cxnId="{F84D94E8-36DC-4A36-9FC1-D0398FC854CA}">
      <dgm:prSet/>
      <dgm:spPr/>
      <dgm:t>
        <a:bodyPr/>
        <a:lstStyle/>
        <a:p>
          <a:endParaRPr lang="pl-PL"/>
        </a:p>
      </dgm:t>
    </dgm:pt>
    <dgm:pt modelId="{087EF069-EB92-4180-8503-D9751D4ABBD4}">
      <dgm:prSet custT="1"/>
      <dgm:spPr/>
      <dgm:t>
        <a:bodyPr/>
        <a:lstStyle/>
        <a:p>
          <a:pPr rtl="0"/>
          <a:r>
            <a:rPr lang="pl-PL" sz="2000" dirty="0" smtClean="0">
              <a:solidFill>
                <a:schemeClr val="bg1"/>
              </a:solidFill>
              <a:latin typeface="Britannic Bold" panose="020B0903060703020204" pitchFamily="34" charset="0"/>
            </a:rPr>
            <a:t>•trawienie</a:t>
          </a:r>
          <a:endParaRPr lang="pl-PL" sz="2000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B21FFF54-E72B-47E9-BCE1-0B1146E0FA25}" type="parTrans" cxnId="{E2442CB1-A76A-4340-AA26-5E670260E2A9}">
      <dgm:prSet/>
      <dgm:spPr/>
      <dgm:t>
        <a:bodyPr/>
        <a:lstStyle/>
        <a:p>
          <a:endParaRPr lang="pl-PL"/>
        </a:p>
      </dgm:t>
    </dgm:pt>
    <dgm:pt modelId="{747DF86F-9925-4436-BD00-DE1294DF64AA}" type="sibTrans" cxnId="{E2442CB1-A76A-4340-AA26-5E670260E2A9}">
      <dgm:prSet/>
      <dgm:spPr/>
      <dgm:t>
        <a:bodyPr/>
        <a:lstStyle/>
        <a:p>
          <a:endParaRPr lang="pl-PL"/>
        </a:p>
      </dgm:t>
    </dgm:pt>
    <dgm:pt modelId="{1075DD15-E109-44F6-BE10-3F26D590F820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  <a:latin typeface="Britannic Bold" panose="020B0903060703020204" pitchFamily="34" charset="0"/>
            </a:rPr>
            <a:t>•utrzymywanie odpowiedniej temperatury ciała</a:t>
          </a:r>
          <a:endParaRPr lang="pl-PL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346827D0-4EF3-49C2-AC5C-5C5444703448}" type="parTrans" cxnId="{27CCEA9A-F1DD-4106-BE8C-D15C2475C948}">
      <dgm:prSet/>
      <dgm:spPr/>
      <dgm:t>
        <a:bodyPr/>
        <a:lstStyle/>
        <a:p>
          <a:endParaRPr lang="pl-PL"/>
        </a:p>
      </dgm:t>
    </dgm:pt>
    <dgm:pt modelId="{D671C9E6-A841-45D5-A549-C1C1DB0B2AFA}" type="sibTrans" cxnId="{27CCEA9A-F1DD-4106-BE8C-D15C2475C948}">
      <dgm:prSet/>
      <dgm:spPr/>
      <dgm:t>
        <a:bodyPr/>
        <a:lstStyle/>
        <a:p>
          <a:endParaRPr lang="pl-PL"/>
        </a:p>
      </dgm:t>
    </dgm:pt>
    <dgm:pt modelId="{3F1F3DC3-4B43-4048-ABFD-CC41B78B5BEB}" type="pres">
      <dgm:prSet presAssocID="{B7E9710B-51FF-442F-84C5-26871043456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AD3861FD-A58F-475E-8733-FEF701761A92}" type="pres">
      <dgm:prSet presAssocID="{DF10E027-FB43-45D6-8758-F8596D1F7504}" presName="horFlow" presStyleCnt="0"/>
      <dgm:spPr/>
    </dgm:pt>
    <dgm:pt modelId="{383E13CA-F1F9-4434-B4C4-35F5ECCE09A4}" type="pres">
      <dgm:prSet presAssocID="{DF10E027-FB43-45D6-8758-F8596D1F7504}" presName="bigChev" presStyleLbl="node1" presStyleIdx="0" presStyleCnt="5" custScaleX="189876" custScaleY="106543" custLinFactY="100000" custLinFactNeighborX="24499" custLinFactNeighborY="140852"/>
      <dgm:spPr/>
      <dgm:t>
        <a:bodyPr/>
        <a:lstStyle/>
        <a:p>
          <a:endParaRPr lang="pl-PL"/>
        </a:p>
      </dgm:t>
    </dgm:pt>
    <dgm:pt modelId="{3A368DF6-182D-4F25-9ECB-BFFC5F6E4098}" type="pres">
      <dgm:prSet presAssocID="{DF10E027-FB43-45D6-8758-F8596D1F7504}" presName="vSp" presStyleCnt="0"/>
      <dgm:spPr/>
    </dgm:pt>
    <dgm:pt modelId="{4C37C3FF-AB7D-4ABE-9370-B7C24A3FFD08}" type="pres">
      <dgm:prSet presAssocID="{D3457C95-7EA8-44C4-B1B6-57D603B4DB0B}" presName="horFlow" presStyleCnt="0"/>
      <dgm:spPr/>
    </dgm:pt>
    <dgm:pt modelId="{FE346566-522C-4C51-80CA-20E71EFF824C}" type="pres">
      <dgm:prSet presAssocID="{D3457C95-7EA8-44C4-B1B6-57D603B4DB0B}" presName="bigChev" presStyleLbl="node1" presStyleIdx="1" presStyleCnt="5" custScaleX="181552" custLinFactX="100000" custLinFactNeighborX="134007" custLinFactNeighborY="-41779"/>
      <dgm:spPr/>
      <dgm:t>
        <a:bodyPr/>
        <a:lstStyle/>
        <a:p>
          <a:endParaRPr lang="pl-PL"/>
        </a:p>
      </dgm:t>
    </dgm:pt>
    <dgm:pt modelId="{D7AA9C89-8243-4748-BBA0-7AFBC5D384FF}" type="pres">
      <dgm:prSet presAssocID="{D3457C95-7EA8-44C4-B1B6-57D603B4DB0B}" presName="vSp" presStyleCnt="0"/>
      <dgm:spPr/>
    </dgm:pt>
    <dgm:pt modelId="{AB50AE6F-A32E-400E-83CB-608FF3E85BD0}" type="pres">
      <dgm:prSet presAssocID="{D0F9F1C3-347B-461A-BC94-731A5E4814C4}" presName="horFlow" presStyleCnt="0"/>
      <dgm:spPr/>
    </dgm:pt>
    <dgm:pt modelId="{D48ED3C2-8FBE-43D2-A949-CE6CB25AFFD1}" type="pres">
      <dgm:prSet presAssocID="{D0F9F1C3-347B-461A-BC94-731A5E4814C4}" presName="bigChev" presStyleLbl="node1" presStyleIdx="2" presStyleCnt="5" custScaleX="174395" custLinFactX="-92778" custLinFactY="-55779" custLinFactNeighborX="-100000" custLinFactNeighborY="-100000"/>
      <dgm:spPr/>
      <dgm:t>
        <a:bodyPr/>
        <a:lstStyle/>
        <a:p>
          <a:endParaRPr lang="pl-PL"/>
        </a:p>
      </dgm:t>
    </dgm:pt>
    <dgm:pt modelId="{8076D688-EF7C-45FE-9B78-F5CC01C44F4D}" type="pres">
      <dgm:prSet presAssocID="{D0F9F1C3-347B-461A-BC94-731A5E4814C4}" presName="vSp" presStyleCnt="0"/>
      <dgm:spPr/>
    </dgm:pt>
    <dgm:pt modelId="{A560928C-69F3-4BDD-B086-8ABAAB59C0F6}" type="pres">
      <dgm:prSet presAssocID="{087EF069-EB92-4180-8503-D9751D4ABBD4}" presName="horFlow" presStyleCnt="0"/>
      <dgm:spPr/>
    </dgm:pt>
    <dgm:pt modelId="{5615B60B-396E-4E30-843B-2F5C2769703D}" type="pres">
      <dgm:prSet presAssocID="{087EF069-EB92-4180-8503-D9751D4ABBD4}" presName="bigChev" presStyleLbl="node1" presStyleIdx="3" presStyleCnt="5" custScaleX="179294" custLinFactX="100000" custLinFactNeighborX="134290" custLinFactNeighborY="55484"/>
      <dgm:spPr/>
      <dgm:t>
        <a:bodyPr/>
        <a:lstStyle/>
        <a:p>
          <a:endParaRPr lang="pl-PL"/>
        </a:p>
      </dgm:t>
    </dgm:pt>
    <dgm:pt modelId="{08AA0863-3D58-4813-8045-EFD894638DCB}" type="pres">
      <dgm:prSet presAssocID="{087EF069-EB92-4180-8503-D9751D4ABBD4}" presName="vSp" presStyleCnt="0"/>
      <dgm:spPr/>
    </dgm:pt>
    <dgm:pt modelId="{E4B573B7-1D5C-4D1F-9D4D-211900F316F4}" type="pres">
      <dgm:prSet presAssocID="{1075DD15-E109-44F6-BE10-3F26D590F820}" presName="horFlow" presStyleCnt="0"/>
      <dgm:spPr/>
    </dgm:pt>
    <dgm:pt modelId="{68B78993-238F-481D-B444-7E599CC3AC0A}" type="pres">
      <dgm:prSet presAssocID="{1075DD15-E109-44F6-BE10-3F26D590F820}" presName="bigChev" presStyleLbl="node1" presStyleIdx="4" presStyleCnt="5" custScaleX="191912" custScaleY="108028" custLinFactX="-100000" custLinFactNeighborX="-103955" custLinFactNeighborY="-63829"/>
      <dgm:spPr/>
      <dgm:t>
        <a:bodyPr/>
        <a:lstStyle/>
        <a:p>
          <a:endParaRPr lang="pl-PL"/>
        </a:p>
      </dgm:t>
    </dgm:pt>
  </dgm:ptLst>
  <dgm:cxnLst>
    <dgm:cxn modelId="{9E66B545-AB7C-4755-99EB-11053EBD3096}" type="presOf" srcId="{D3457C95-7EA8-44C4-B1B6-57D603B4DB0B}" destId="{FE346566-522C-4C51-80CA-20E71EFF824C}" srcOrd="0" destOrd="0" presId="urn:microsoft.com/office/officeart/2005/8/layout/lProcess3"/>
    <dgm:cxn modelId="{3C47BA29-9597-42F1-A8F2-27666E646E31}" type="presOf" srcId="{DF10E027-FB43-45D6-8758-F8596D1F7504}" destId="{383E13CA-F1F9-4434-B4C4-35F5ECCE09A4}" srcOrd="0" destOrd="0" presId="urn:microsoft.com/office/officeart/2005/8/layout/lProcess3"/>
    <dgm:cxn modelId="{E2442CB1-A76A-4340-AA26-5E670260E2A9}" srcId="{B7E9710B-51FF-442F-84C5-26871043456E}" destId="{087EF069-EB92-4180-8503-D9751D4ABBD4}" srcOrd="3" destOrd="0" parTransId="{B21FFF54-E72B-47E9-BCE1-0B1146E0FA25}" sibTransId="{747DF86F-9925-4436-BD00-DE1294DF64AA}"/>
    <dgm:cxn modelId="{4DBEBCD5-C598-4ED9-82C4-DE7598A970B0}" type="presOf" srcId="{B7E9710B-51FF-442F-84C5-26871043456E}" destId="{3F1F3DC3-4B43-4048-ABFD-CC41B78B5BEB}" srcOrd="0" destOrd="0" presId="urn:microsoft.com/office/officeart/2005/8/layout/lProcess3"/>
    <dgm:cxn modelId="{F84D94E8-36DC-4A36-9FC1-D0398FC854CA}" srcId="{B7E9710B-51FF-442F-84C5-26871043456E}" destId="{D0F9F1C3-347B-461A-BC94-731A5E4814C4}" srcOrd="2" destOrd="0" parTransId="{3F995B95-81EA-4104-8A3B-3E6B480BEFB8}" sibTransId="{B3AB1178-A1B5-4CB3-BC6D-758542D0FB2F}"/>
    <dgm:cxn modelId="{5474C1AE-7549-40EA-BDA8-9399DD15C38F}" type="presOf" srcId="{1075DD15-E109-44F6-BE10-3F26D590F820}" destId="{68B78993-238F-481D-B444-7E599CC3AC0A}" srcOrd="0" destOrd="0" presId="urn:microsoft.com/office/officeart/2005/8/layout/lProcess3"/>
    <dgm:cxn modelId="{E50D95D8-EBA3-471C-8320-9ED68D80CAD5}" srcId="{B7E9710B-51FF-442F-84C5-26871043456E}" destId="{D3457C95-7EA8-44C4-B1B6-57D603B4DB0B}" srcOrd="1" destOrd="0" parTransId="{0D09D922-F027-4A5D-8890-D220A9771B65}" sibTransId="{27340575-782D-4578-A462-4C0844E8BA55}"/>
    <dgm:cxn modelId="{0BEE15B8-22E8-4929-AA17-2514B581C4AF}" type="presOf" srcId="{D0F9F1C3-347B-461A-BC94-731A5E4814C4}" destId="{D48ED3C2-8FBE-43D2-A949-CE6CB25AFFD1}" srcOrd="0" destOrd="0" presId="urn:microsoft.com/office/officeart/2005/8/layout/lProcess3"/>
    <dgm:cxn modelId="{ED13C92D-C038-4623-B61A-111497F83188}" srcId="{B7E9710B-51FF-442F-84C5-26871043456E}" destId="{DF10E027-FB43-45D6-8758-F8596D1F7504}" srcOrd="0" destOrd="0" parTransId="{D7EC208D-4FD2-4F7E-AD57-5B9F91F4F88B}" sibTransId="{E667713D-D42E-42DC-BED1-9E1B4613A213}"/>
    <dgm:cxn modelId="{27CCEA9A-F1DD-4106-BE8C-D15C2475C948}" srcId="{B7E9710B-51FF-442F-84C5-26871043456E}" destId="{1075DD15-E109-44F6-BE10-3F26D590F820}" srcOrd="4" destOrd="0" parTransId="{346827D0-4EF3-49C2-AC5C-5C5444703448}" sibTransId="{D671C9E6-A841-45D5-A549-C1C1DB0B2AFA}"/>
    <dgm:cxn modelId="{D6AF2846-90D7-4313-9155-08F9743C1195}" type="presOf" srcId="{087EF069-EB92-4180-8503-D9751D4ABBD4}" destId="{5615B60B-396E-4E30-843B-2F5C2769703D}" srcOrd="0" destOrd="0" presId="urn:microsoft.com/office/officeart/2005/8/layout/lProcess3"/>
    <dgm:cxn modelId="{9C9D00A8-8E9A-423D-A3F1-4C7CD5CD6AB3}" type="presParOf" srcId="{3F1F3DC3-4B43-4048-ABFD-CC41B78B5BEB}" destId="{AD3861FD-A58F-475E-8733-FEF701761A92}" srcOrd="0" destOrd="0" presId="urn:microsoft.com/office/officeart/2005/8/layout/lProcess3"/>
    <dgm:cxn modelId="{14570A16-C3AE-4ABD-AC05-26F02C1F0D2B}" type="presParOf" srcId="{AD3861FD-A58F-475E-8733-FEF701761A92}" destId="{383E13CA-F1F9-4434-B4C4-35F5ECCE09A4}" srcOrd="0" destOrd="0" presId="urn:microsoft.com/office/officeart/2005/8/layout/lProcess3"/>
    <dgm:cxn modelId="{D0687689-0D8A-4F17-93AF-6950790D11F0}" type="presParOf" srcId="{3F1F3DC3-4B43-4048-ABFD-CC41B78B5BEB}" destId="{3A368DF6-182D-4F25-9ECB-BFFC5F6E4098}" srcOrd="1" destOrd="0" presId="urn:microsoft.com/office/officeart/2005/8/layout/lProcess3"/>
    <dgm:cxn modelId="{42AE53ED-A685-437A-BCF1-B94D46F57F9B}" type="presParOf" srcId="{3F1F3DC3-4B43-4048-ABFD-CC41B78B5BEB}" destId="{4C37C3FF-AB7D-4ABE-9370-B7C24A3FFD08}" srcOrd="2" destOrd="0" presId="urn:microsoft.com/office/officeart/2005/8/layout/lProcess3"/>
    <dgm:cxn modelId="{11D9FECC-F017-4215-8351-CAEF1D57C79C}" type="presParOf" srcId="{4C37C3FF-AB7D-4ABE-9370-B7C24A3FFD08}" destId="{FE346566-522C-4C51-80CA-20E71EFF824C}" srcOrd="0" destOrd="0" presId="urn:microsoft.com/office/officeart/2005/8/layout/lProcess3"/>
    <dgm:cxn modelId="{E5E8F74F-F267-4E20-8276-11AD1C3F2E46}" type="presParOf" srcId="{3F1F3DC3-4B43-4048-ABFD-CC41B78B5BEB}" destId="{D7AA9C89-8243-4748-BBA0-7AFBC5D384FF}" srcOrd="3" destOrd="0" presId="urn:microsoft.com/office/officeart/2005/8/layout/lProcess3"/>
    <dgm:cxn modelId="{26E117C7-C6C8-4216-81FE-54F48867EE99}" type="presParOf" srcId="{3F1F3DC3-4B43-4048-ABFD-CC41B78B5BEB}" destId="{AB50AE6F-A32E-400E-83CB-608FF3E85BD0}" srcOrd="4" destOrd="0" presId="urn:microsoft.com/office/officeart/2005/8/layout/lProcess3"/>
    <dgm:cxn modelId="{808CEF4C-08D9-42AE-AE35-D57EFC3D6CDF}" type="presParOf" srcId="{AB50AE6F-A32E-400E-83CB-608FF3E85BD0}" destId="{D48ED3C2-8FBE-43D2-A949-CE6CB25AFFD1}" srcOrd="0" destOrd="0" presId="urn:microsoft.com/office/officeart/2005/8/layout/lProcess3"/>
    <dgm:cxn modelId="{A2725467-728F-4945-B609-E0C219353014}" type="presParOf" srcId="{3F1F3DC3-4B43-4048-ABFD-CC41B78B5BEB}" destId="{8076D688-EF7C-45FE-9B78-F5CC01C44F4D}" srcOrd="5" destOrd="0" presId="urn:microsoft.com/office/officeart/2005/8/layout/lProcess3"/>
    <dgm:cxn modelId="{41CE39B9-2587-4B21-BE51-F126C9629991}" type="presParOf" srcId="{3F1F3DC3-4B43-4048-ABFD-CC41B78B5BEB}" destId="{A560928C-69F3-4BDD-B086-8ABAAB59C0F6}" srcOrd="6" destOrd="0" presId="urn:microsoft.com/office/officeart/2005/8/layout/lProcess3"/>
    <dgm:cxn modelId="{B8924939-FC0D-47DC-96EC-F6043412ADE7}" type="presParOf" srcId="{A560928C-69F3-4BDD-B086-8ABAAB59C0F6}" destId="{5615B60B-396E-4E30-843B-2F5C2769703D}" srcOrd="0" destOrd="0" presId="urn:microsoft.com/office/officeart/2005/8/layout/lProcess3"/>
    <dgm:cxn modelId="{E4EED7F4-B098-4FF6-BE78-07068AE7C9D2}" type="presParOf" srcId="{3F1F3DC3-4B43-4048-ABFD-CC41B78B5BEB}" destId="{08AA0863-3D58-4813-8045-EFD894638DCB}" srcOrd="7" destOrd="0" presId="urn:microsoft.com/office/officeart/2005/8/layout/lProcess3"/>
    <dgm:cxn modelId="{AA5C7B38-B9C5-4C4C-AEA5-7ED2DDCCE415}" type="presParOf" srcId="{3F1F3DC3-4B43-4048-ABFD-CC41B78B5BEB}" destId="{E4B573B7-1D5C-4D1F-9D4D-211900F316F4}" srcOrd="8" destOrd="0" presId="urn:microsoft.com/office/officeart/2005/8/layout/lProcess3"/>
    <dgm:cxn modelId="{F652551F-C26B-4A67-B9EE-1EF29B06A883}" type="presParOf" srcId="{E4B573B7-1D5C-4D1F-9D4D-211900F316F4}" destId="{68B78993-238F-481D-B444-7E599CC3AC0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AFC52C-225D-42B8-A5FC-CBBB894AA8E7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CBED5652-E82B-4EAF-A686-92D7D18F8119}">
      <dgm:prSet custT="1"/>
      <dgm:spPr/>
      <dgm:t>
        <a:bodyPr/>
        <a:lstStyle/>
        <a:p>
          <a:pPr rtl="0"/>
          <a:r>
            <a:rPr lang="pl-PL" sz="2000" dirty="0" smtClean="0">
              <a:solidFill>
                <a:schemeClr val="bg1"/>
              </a:solidFill>
              <a:latin typeface="Britannic Bold" panose="020B0903060703020204" pitchFamily="34" charset="0"/>
            </a:rPr>
            <a:t>•Tętniak mózgu</a:t>
          </a:r>
          <a:endParaRPr lang="pl-PL" sz="2000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119ADC60-911F-4F9B-96A9-1586D23D73B6}" type="parTrans" cxnId="{8DBAED00-0B0F-4EDA-A2FB-9629F560DCC5}">
      <dgm:prSet/>
      <dgm:spPr/>
      <dgm:t>
        <a:bodyPr/>
        <a:lstStyle/>
        <a:p>
          <a:endParaRPr lang="pl-PL"/>
        </a:p>
      </dgm:t>
    </dgm:pt>
    <dgm:pt modelId="{ED0D73DC-8E64-4106-9946-32D70008B207}" type="sibTrans" cxnId="{8DBAED00-0B0F-4EDA-A2FB-9629F560DCC5}">
      <dgm:prSet/>
      <dgm:spPr/>
      <dgm:t>
        <a:bodyPr/>
        <a:lstStyle/>
        <a:p>
          <a:endParaRPr lang="pl-PL"/>
        </a:p>
      </dgm:t>
    </dgm:pt>
    <dgm:pt modelId="{92C41C5A-1F53-4BA5-B157-BB55840D407E}">
      <dgm:prSet custT="1"/>
      <dgm:spPr/>
      <dgm:t>
        <a:bodyPr/>
        <a:lstStyle/>
        <a:p>
          <a:pPr rtl="0"/>
          <a:r>
            <a:rPr lang="pl-PL" sz="2000" dirty="0" smtClean="0">
              <a:solidFill>
                <a:schemeClr val="bg1"/>
              </a:solidFill>
              <a:latin typeface="Britannic Bold" panose="020B0903060703020204" pitchFamily="34" charset="0"/>
            </a:rPr>
            <a:t>•Udar mózgu</a:t>
          </a:r>
          <a:endParaRPr lang="pl-PL" sz="2000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6B95ACF0-F997-4132-ACA1-01E2FE4D3670}" type="parTrans" cxnId="{ED90B58C-37D9-4F82-9AE9-9B09340BAB93}">
      <dgm:prSet/>
      <dgm:spPr/>
      <dgm:t>
        <a:bodyPr/>
        <a:lstStyle/>
        <a:p>
          <a:endParaRPr lang="pl-PL"/>
        </a:p>
      </dgm:t>
    </dgm:pt>
    <dgm:pt modelId="{3AED0F13-EE77-438A-84C5-A33AA41449E8}" type="sibTrans" cxnId="{ED90B58C-37D9-4F82-9AE9-9B09340BAB93}">
      <dgm:prSet/>
      <dgm:spPr/>
      <dgm:t>
        <a:bodyPr/>
        <a:lstStyle/>
        <a:p>
          <a:endParaRPr lang="pl-PL"/>
        </a:p>
      </dgm:t>
    </dgm:pt>
    <dgm:pt modelId="{E5A9BB32-ED6A-4AA1-B78A-CAB8F4C5E69E}">
      <dgm:prSet custT="1"/>
      <dgm:spPr/>
      <dgm:t>
        <a:bodyPr/>
        <a:lstStyle/>
        <a:p>
          <a:pPr rtl="0"/>
          <a:r>
            <a:rPr lang="pl-PL" sz="2000" dirty="0" smtClean="0">
              <a:solidFill>
                <a:schemeClr val="bg1"/>
              </a:solidFill>
              <a:latin typeface="Britannic Bold" panose="020B0903060703020204" pitchFamily="34" charset="0"/>
            </a:rPr>
            <a:t>•Autyzm</a:t>
          </a:r>
          <a:endParaRPr lang="pl-PL" sz="2000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5A8D346D-C377-47D3-A527-B92BB32A53C3}" type="parTrans" cxnId="{6494EF7B-D4D8-48D5-8030-B5F54E6A526D}">
      <dgm:prSet/>
      <dgm:spPr/>
      <dgm:t>
        <a:bodyPr/>
        <a:lstStyle/>
        <a:p>
          <a:endParaRPr lang="pl-PL"/>
        </a:p>
      </dgm:t>
    </dgm:pt>
    <dgm:pt modelId="{5376FD3C-B726-4D78-9D5C-2548CB264697}" type="sibTrans" cxnId="{6494EF7B-D4D8-48D5-8030-B5F54E6A526D}">
      <dgm:prSet/>
      <dgm:spPr/>
      <dgm:t>
        <a:bodyPr/>
        <a:lstStyle/>
        <a:p>
          <a:endParaRPr lang="pl-PL"/>
        </a:p>
      </dgm:t>
    </dgm:pt>
    <dgm:pt modelId="{0CC6E38B-12E5-4D5A-A0C3-AABAD543774D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  <a:latin typeface="Britannic Bold" panose="020B0903060703020204" pitchFamily="34" charset="0"/>
            </a:rPr>
            <a:t>•Kleszczowe zapalenie mózgu</a:t>
          </a:r>
          <a:endParaRPr lang="pl-PL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527FD4CC-498D-4C5F-BD14-A1A643A13FE3}" type="parTrans" cxnId="{A3C2C5E8-C38E-496A-B2AD-07F88F1BCC07}">
      <dgm:prSet/>
      <dgm:spPr/>
      <dgm:t>
        <a:bodyPr/>
        <a:lstStyle/>
        <a:p>
          <a:endParaRPr lang="pl-PL"/>
        </a:p>
      </dgm:t>
    </dgm:pt>
    <dgm:pt modelId="{C50ECF77-3810-40A4-B958-E71DEEA2A838}" type="sibTrans" cxnId="{A3C2C5E8-C38E-496A-B2AD-07F88F1BCC07}">
      <dgm:prSet/>
      <dgm:spPr/>
      <dgm:t>
        <a:bodyPr/>
        <a:lstStyle/>
        <a:p>
          <a:endParaRPr lang="pl-PL"/>
        </a:p>
      </dgm:t>
    </dgm:pt>
    <dgm:pt modelId="{93A2BC03-B513-45EF-88CC-239A8657C9CB}">
      <dgm:prSet custT="1"/>
      <dgm:spPr/>
      <dgm:t>
        <a:bodyPr/>
        <a:lstStyle/>
        <a:p>
          <a:pPr rtl="0"/>
          <a:r>
            <a:rPr lang="pl-PL" sz="1600" dirty="0" smtClean="0">
              <a:solidFill>
                <a:schemeClr val="bg1"/>
              </a:solidFill>
              <a:latin typeface="Britannic Bold" panose="020B0903060703020204" pitchFamily="34" charset="0"/>
            </a:rPr>
            <a:t>•Choroba Alzheimera</a:t>
          </a:r>
          <a:endParaRPr lang="pl-PL" sz="1600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FF14F5F2-C961-4798-83D3-CBB6B19A439F}" type="parTrans" cxnId="{8AAAC57C-1C3B-4AAE-8722-E3D24E5CB742}">
      <dgm:prSet/>
      <dgm:spPr/>
      <dgm:t>
        <a:bodyPr/>
        <a:lstStyle/>
        <a:p>
          <a:endParaRPr lang="pl-PL"/>
        </a:p>
      </dgm:t>
    </dgm:pt>
    <dgm:pt modelId="{16A0A240-46AD-449D-ACE7-DC9961C837B8}" type="sibTrans" cxnId="{8AAAC57C-1C3B-4AAE-8722-E3D24E5CB742}">
      <dgm:prSet/>
      <dgm:spPr/>
      <dgm:t>
        <a:bodyPr/>
        <a:lstStyle/>
        <a:p>
          <a:endParaRPr lang="pl-PL"/>
        </a:p>
      </dgm:t>
    </dgm:pt>
    <dgm:pt modelId="{8A23565A-FC99-407B-9259-9998D2E4689F}" type="pres">
      <dgm:prSet presAssocID="{C0AFC52C-225D-42B8-A5FC-CBBB894AA8E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5D988B-5A0A-452D-9060-AC2E689DD0AD}" type="pres">
      <dgm:prSet presAssocID="{CBED5652-E82B-4EAF-A686-92D7D18F8119}" presName="circ1" presStyleLbl="vennNode1" presStyleIdx="0" presStyleCnt="5"/>
      <dgm:spPr/>
    </dgm:pt>
    <dgm:pt modelId="{56ADA7CF-6EA0-46A0-A772-B079C36C69DA}" type="pres">
      <dgm:prSet presAssocID="{CBED5652-E82B-4EAF-A686-92D7D18F811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7F9775-5721-4E2C-BF5C-C95B616FA2DD}" type="pres">
      <dgm:prSet presAssocID="{92C41C5A-1F53-4BA5-B157-BB55840D407E}" presName="circ2" presStyleLbl="vennNode1" presStyleIdx="1" presStyleCnt="5"/>
      <dgm:spPr/>
    </dgm:pt>
    <dgm:pt modelId="{57EEE0A7-48B8-4267-B85B-27AD21C34CB7}" type="pres">
      <dgm:prSet presAssocID="{92C41C5A-1F53-4BA5-B157-BB55840D407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E445C8-63C3-482F-960E-5B2A4DDE8A75}" type="pres">
      <dgm:prSet presAssocID="{E5A9BB32-ED6A-4AA1-B78A-CAB8F4C5E69E}" presName="circ3" presStyleLbl="vennNode1" presStyleIdx="2" presStyleCnt="5"/>
      <dgm:spPr/>
    </dgm:pt>
    <dgm:pt modelId="{6695CBCC-3587-485B-931C-03E1C1952A4E}" type="pres">
      <dgm:prSet presAssocID="{E5A9BB32-ED6A-4AA1-B78A-CAB8F4C5E69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B84B7D-305C-4398-BC93-251948B580D5}" type="pres">
      <dgm:prSet presAssocID="{0CC6E38B-12E5-4D5A-A0C3-AABAD543774D}" presName="circ4" presStyleLbl="vennNode1" presStyleIdx="3" presStyleCnt="5"/>
      <dgm:spPr/>
    </dgm:pt>
    <dgm:pt modelId="{F56DED30-C81E-40C4-94F4-84F08438D3E8}" type="pres">
      <dgm:prSet presAssocID="{0CC6E38B-12E5-4D5A-A0C3-AABAD543774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B19B39-EB35-4CF0-87B8-BC8FC9A81E6B}" type="pres">
      <dgm:prSet presAssocID="{93A2BC03-B513-45EF-88CC-239A8657C9CB}" presName="circ5" presStyleLbl="vennNode1" presStyleIdx="4" presStyleCnt="5"/>
      <dgm:spPr/>
    </dgm:pt>
    <dgm:pt modelId="{041AAC11-EA91-4BA8-8F56-18C06A3F54D4}" type="pres">
      <dgm:prSet presAssocID="{93A2BC03-B513-45EF-88CC-239A8657C9C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3C2C5E8-C38E-496A-B2AD-07F88F1BCC07}" srcId="{C0AFC52C-225D-42B8-A5FC-CBBB894AA8E7}" destId="{0CC6E38B-12E5-4D5A-A0C3-AABAD543774D}" srcOrd="3" destOrd="0" parTransId="{527FD4CC-498D-4C5F-BD14-A1A643A13FE3}" sibTransId="{C50ECF77-3810-40A4-B958-E71DEEA2A838}"/>
    <dgm:cxn modelId="{07B7B412-7144-4B46-98D8-C542CC0B0501}" type="presOf" srcId="{C0AFC52C-225D-42B8-A5FC-CBBB894AA8E7}" destId="{8A23565A-FC99-407B-9259-9998D2E4689F}" srcOrd="0" destOrd="0" presId="urn:microsoft.com/office/officeart/2005/8/layout/venn1"/>
    <dgm:cxn modelId="{8DBAED00-0B0F-4EDA-A2FB-9629F560DCC5}" srcId="{C0AFC52C-225D-42B8-A5FC-CBBB894AA8E7}" destId="{CBED5652-E82B-4EAF-A686-92D7D18F8119}" srcOrd="0" destOrd="0" parTransId="{119ADC60-911F-4F9B-96A9-1586D23D73B6}" sibTransId="{ED0D73DC-8E64-4106-9946-32D70008B207}"/>
    <dgm:cxn modelId="{ED90B58C-37D9-4F82-9AE9-9B09340BAB93}" srcId="{C0AFC52C-225D-42B8-A5FC-CBBB894AA8E7}" destId="{92C41C5A-1F53-4BA5-B157-BB55840D407E}" srcOrd="1" destOrd="0" parTransId="{6B95ACF0-F997-4132-ACA1-01E2FE4D3670}" sibTransId="{3AED0F13-EE77-438A-84C5-A33AA41449E8}"/>
    <dgm:cxn modelId="{C8AB06B4-CC1B-4534-8B59-FDEF8E3F4046}" type="presOf" srcId="{E5A9BB32-ED6A-4AA1-B78A-CAB8F4C5E69E}" destId="{6695CBCC-3587-485B-931C-03E1C1952A4E}" srcOrd="0" destOrd="0" presId="urn:microsoft.com/office/officeart/2005/8/layout/venn1"/>
    <dgm:cxn modelId="{E0B27A40-5CB5-4079-B580-B2D0BBAFE697}" type="presOf" srcId="{93A2BC03-B513-45EF-88CC-239A8657C9CB}" destId="{041AAC11-EA91-4BA8-8F56-18C06A3F54D4}" srcOrd="0" destOrd="0" presId="urn:microsoft.com/office/officeart/2005/8/layout/venn1"/>
    <dgm:cxn modelId="{DEF9B880-CD8D-4CA1-9FF2-0260AB5C5E34}" type="presOf" srcId="{CBED5652-E82B-4EAF-A686-92D7D18F8119}" destId="{56ADA7CF-6EA0-46A0-A772-B079C36C69DA}" srcOrd="0" destOrd="0" presId="urn:microsoft.com/office/officeart/2005/8/layout/venn1"/>
    <dgm:cxn modelId="{4D110121-A7F9-4655-8245-859039040B33}" type="presOf" srcId="{0CC6E38B-12E5-4D5A-A0C3-AABAD543774D}" destId="{F56DED30-C81E-40C4-94F4-84F08438D3E8}" srcOrd="0" destOrd="0" presId="urn:microsoft.com/office/officeart/2005/8/layout/venn1"/>
    <dgm:cxn modelId="{8AAAC57C-1C3B-4AAE-8722-E3D24E5CB742}" srcId="{C0AFC52C-225D-42B8-A5FC-CBBB894AA8E7}" destId="{93A2BC03-B513-45EF-88CC-239A8657C9CB}" srcOrd="4" destOrd="0" parTransId="{FF14F5F2-C961-4798-83D3-CBB6B19A439F}" sibTransId="{16A0A240-46AD-449D-ACE7-DC9961C837B8}"/>
    <dgm:cxn modelId="{1E754BA2-D4A5-4407-A8AB-EAA66CB898D5}" type="presOf" srcId="{92C41C5A-1F53-4BA5-B157-BB55840D407E}" destId="{57EEE0A7-48B8-4267-B85B-27AD21C34CB7}" srcOrd="0" destOrd="0" presId="urn:microsoft.com/office/officeart/2005/8/layout/venn1"/>
    <dgm:cxn modelId="{6494EF7B-D4D8-48D5-8030-B5F54E6A526D}" srcId="{C0AFC52C-225D-42B8-A5FC-CBBB894AA8E7}" destId="{E5A9BB32-ED6A-4AA1-B78A-CAB8F4C5E69E}" srcOrd="2" destOrd="0" parTransId="{5A8D346D-C377-47D3-A527-B92BB32A53C3}" sibTransId="{5376FD3C-B726-4D78-9D5C-2548CB264697}"/>
    <dgm:cxn modelId="{B5C6FBE6-85ED-4533-8C2D-94EB5D4DF368}" type="presParOf" srcId="{8A23565A-FC99-407B-9259-9998D2E4689F}" destId="{355D988B-5A0A-452D-9060-AC2E689DD0AD}" srcOrd="0" destOrd="0" presId="urn:microsoft.com/office/officeart/2005/8/layout/venn1"/>
    <dgm:cxn modelId="{1080B07E-9C4F-468B-9770-43C33E52F7F4}" type="presParOf" srcId="{8A23565A-FC99-407B-9259-9998D2E4689F}" destId="{56ADA7CF-6EA0-46A0-A772-B079C36C69DA}" srcOrd="1" destOrd="0" presId="urn:microsoft.com/office/officeart/2005/8/layout/venn1"/>
    <dgm:cxn modelId="{0CB34F6D-4568-4B16-87E8-101529A31A49}" type="presParOf" srcId="{8A23565A-FC99-407B-9259-9998D2E4689F}" destId="{F47F9775-5721-4E2C-BF5C-C95B616FA2DD}" srcOrd="2" destOrd="0" presId="urn:microsoft.com/office/officeart/2005/8/layout/venn1"/>
    <dgm:cxn modelId="{8497CF3C-C94F-4032-AFC6-C2DFCDD83D86}" type="presParOf" srcId="{8A23565A-FC99-407B-9259-9998D2E4689F}" destId="{57EEE0A7-48B8-4267-B85B-27AD21C34CB7}" srcOrd="3" destOrd="0" presId="urn:microsoft.com/office/officeart/2005/8/layout/venn1"/>
    <dgm:cxn modelId="{1C1A86AF-1D09-4259-A59E-D875225D74A1}" type="presParOf" srcId="{8A23565A-FC99-407B-9259-9998D2E4689F}" destId="{6DE445C8-63C3-482F-960E-5B2A4DDE8A75}" srcOrd="4" destOrd="0" presId="urn:microsoft.com/office/officeart/2005/8/layout/venn1"/>
    <dgm:cxn modelId="{57F8870E-D925-46A5-B67F-F9ECE0CEA4C4}" type="presParOf" srcId="{8A23565A-FC99-407B-9259-9998D2E4689F}" destId="{6695CBCC-3587-485B-931C-03E1C1952A4E}" srcOrd="5" destOrd="0" presId="urn:microsoft.com/office/officeart/2005/8/layout/venn1"/>
    <dgm:cxn modelId="{DA29E5FE-E311-4F0C-8333-BD8958D857AF}" type="presParOf" srcId="{8A23565A-FC99-407B-9259-9998D2E4689F}" destId="{F0B84B7D-305C-4398-BC93-251948B580D5}" srcOrd="6" destOrd="0" presId="urn:microsoft.com/office/officeart/2005/8/layout/venn1"/>
    <dgm:cxn modelId="{7A096C62-99E2-49EC-BD5C-1C44D038C581}" type="presParOf" srcId="{8A23565A-FC99-407B-9259-9998D2E4689F}" destId="{F56DED30-C81E-40C4-94F4-84F08438D3E8}" srcOrd="7" destOrd="0" presId="urn:microsoft.com/office/officeart/2005/8/layout/venn1"/>
    <dgm:cxn modelId="{4045F60C-1943-41FA-9702-A82127DDB6F6}" type="presParOf" srcId="{8A23565A-FC99-407B-9259-9998D2E4689F}" destId="{FDB19B39-EB35-4CF0-87B8-BC8FC9A81E6B}" srcOrd="8" destOrd="0" presId="urn:microsoft.com/office/officeart/2005/8/layout/venn1"/>
    <dgm:cxn modelId="{32FB7459-4E69-46FD-969B-E1E824BFF26D}" type="presParOf" srcId="{8A23565A-FC99-407B-9259-9998D2E4689F}" destId="{041AAC11-EA91-4BA8-8F56-18C06A3F54D4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F6B5B4-6E56-4861-B267-B87623528C71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E68B2D5-91F6-4ED4-A69F-1A5C216D8C79}">
      <dgm:prSet custT="1"/>
      <dgm:spPr/>
      <dgm:t>
        <a:bodyPr/>
        <a:lstStyle/>
        <a:p>
          <a:pPr rtl="0"/>
          <a:r>
            <a:rPr lang="pl-PL" sz="2000" dirty="0" smtClean="0">
              <a:solidFill>
                <a:schemeClr val="bg1"/>
              </a:solidFill>
              <a:latin typeface="Britannic Bold" panose="020B0903060703020204" pitchFamily="34" charset="0"/>
            </a:rPr>
            <a:t>•Nowotwory mózgu</a:t>
          </a:r>
          <a:endParaRPr lang="pl-PL" sz="2000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EDED9A83-29D6-4CAB-99D9-B090E36E9FC9}" type="parTrans" cxnId="{94688C83-283A-4C92-AF7C-602C6CC1D2D4}">
      <dgm:prSet/>
      <dgm:spPr/>
      <dgm:t>
        <a:bodyPr/>
        <a:lstStyle/>
        <a:p>
          <a:endParaRPr lang="pl-PL"/>
        </a:p>
      </dgm:t>
    </dgm:pt>
    <dgm:pt modelId="{0A5706F6-8B3E-4082-9819-743FD82A43BE}" type="sibTrans" cxnId="{94688C83-283A-4C92-AF7C-602C6CC1D2D4}">
      <dgm:prSet/>
      <dgm:spPr/>
      <dgm:t>
        <a:bodyPr/>
        <a:lstStyle/>
        <a:p>
          <a:endParaRPr lang="pl-PL"/>
        </a:p>
      </dgm:t>
    </dgm:pt>
    <dgm:pt modelId="{11E124EB-36B6-421E-A158-115F3F2AB25C}">
      <dgm:prSet custT="1"/>
      <dgm:spPr/>
      <dgm:t>
        <a:bodyPr/>
        <a:lstStyle/>
        <a:p>
          <a:pPr rtl="0"/>
          <a:r>
            <a:rPr lang="pl-PL" sz="1800" dirty="0" smtClean="0">
              <a:solidFill>
                <a:schemeClr val="bg1"/>
              </a:solidFill>
              <a:latin typeface="Britannic Bold" panose="020B0903060703020204" pitchFamily="34" charset="0"/>
            </a:rPr>
            <a:t>•Zapalenie opon mózgowo-rdzeniowych</a:t>
          </a:r>
          <a:endParaRPr lang="pl-PL" sz="1800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A3318C51-09B8-4DE1-B873-0AD3D4F9F56B}" type="parTrans" cxnId="{053C4696-292A-4E9A-955A-ACE17B4953EE}">
      <dgm:prSet/>
      <dgm:spPr/>
      <dgm:t>
        <a:bodyPr/>
        <a:lstStyle/>
        <a:p>
          <a:endParaRPr lang="pl-PL"/>
        </a:p>
      </dgm:t>
    </dgm:pt>
    <dgm:pt modelId="{D9748985-0D3A-4389-8B62-BBE9CA00AB2F}" type="sibTrans" cxnId="{053C4696-292A-4E9A-955A-ACE17B4953EE}">
      <dgm:prSet/>
      <dgm:spPr/>
      <dgm:t>
        <a:bodyPr/>
        <a:lstStyle/>
        <a:p>
          <a:endParaRPr lang="pl-PL"/>
        </a:p>
      </dgm:t>
    </dgm:pt>
    <dgm:pt modelId="{EC728789-184E-4310-B0EE-E7482B4AF941}">
      <dgm:prSet custT="1"/>
      <dgm:spPr/>
      <dgm:t>
        <a:bodyPr/>
        <a:lstStyle/>
        <a:p>
          <a:pPr rtl="0"/>
          <a:r>
            <a:rPr lang="pl-PL" sz="1800" dirty="0" smtClean="0">
              <a:solidFill>
                <a:schemeClr val="bg1"/>
              </a:solidFill>
              <a:latin typeface="Britannic Bold" panose="020B0903060703020204" pitchFamily="34" charset="0"/>
            </a:rPr>
            <a:t>•Stwardzenie rozsiane</a:t>
          </a:r>
          <a:endParaRPr lang="pl-PL" sz="1800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9C345597-219E-439A-843C-73748EB7FBA7}" type="parTrans" cxnId="{BA21D5F9-87F6-441C-BEEC-F9DCC925A338}">
      <dgm:prSet/>
      <dgm:spPr/>
      <dgm:t>
        <a:bodyPr/>
        <a:lstStyle/>
        <a:p>
          <a:endParaRPr lang="pl-PL"/>
        </a:p>
      </dgm:t>
    </dgm:pt>
    <dgm:pt modelId="{44849F57-F34C-49AB-839D-6B6F7C4C62DA}" type="sibTrans" cxnId="{BA21D5F9-87F6-441C-BEEC-F9DCC925A338}">
      <dgm:prSet/>
      <dgm:spPr/>
      <dgm:t>
        <a:bodyPr/>
        <a:lstStyle/>
        <a:p>
          <a:endParaRPr lang="pl-PL"/>
        </a:p>
      </dgm:t>
    </dgm:pt>
    <dgm:pt modelId="{33F5F47E-A2BB-43A8-BEFC-2D6C1FF310A0}">
      <dgm:prSet custT="1"/>
      <dgm:spPr/>
      <dgm:t>
        <a:bodyPr/>
        <a:lstStyle/>
        <a:p>
          <a:pPr rtl="0"/>
          <a:r>
            <a:rPr lang="pl-PL" sz="1800" dirty="0" smtClean="0">
              <a:solidFill>
                <a:schemeClr val="bg1"/>
              </a:solidFill>
              <a:latin typeface="Britannic Bold" panose="020B0903060703020204" pitchFamily="34" charset="0"/>
            </a:rPr>
            <a:t>•Choroba Parkinsona</a:t>
          </a:r>
          <a:endParaRPr lang="pl-PL" sz="1800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E11632A7-5CC2-4B0E-B6B4-674E152BE923}" type="parTrans" cxnId="{CEF8331F-CBAE-4133-8E88-973071575F8A}">
      <dgm:prSet/>
      <dgm:spPr/>
      <dgm:t>
        <a:bodyPr/>
        <a:lstStyle/>
        <a:p>
          <a:endParaRPr lang="pl-PL"/>
        </a:p>
      </dgm:t>
    </dgm:pt>
    <dgm:pt modelId="{2E9B89E4-25F4-4190-8BBF-6270FC157641}" type="sibTrans" cxnId="{CEF8331F-CBAE-4133-8E88-973071575F8A}">
      <dgm:prSet/>
      <dgm:spPr/>
      <dgm:t>
        <a:bodyPr/>
        <a:lstStyle/>
        <a:p>
          <a:endParaRPr lang="pl-PL"/>
        </a:p>
      </dgm:t>
    </dgm:pt>
    <dgm:pt modelId="{CE8347B0-AFAB-4EAC-8F8E-A08063753331}">
      <dgm:prSet custT="1"/>
      <dgm:spPr/>
      <dgm:t>
        <a:bodyPr/>
        <a:lstStyle/>
        <a:p>
          <a:pPr rtl="0"/>
          <a:r>
            <a:rPr lang="pl-PL" sz="2000" dirty="0" smtClean="0">
              <a:solidFill>
                <a:schemeClr val="bg1"/>
              </a:solidFill>
              <a:latin typeface="Britannic Bold" panose="020B0903060703020204" pitchFamily="34" charset="0"/>
            </a:rPr>
            <a:t>•Padaczka</a:t>
          </a:r>
          <a:endParaRPr lang="pl-PL" sz="2000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9335604E-E1D5-47C6-9DA3-A16B3449FEAD}" type="parTrans" cxnId="{DF7983F5-0D41-4B38-9CCC-28C9B666C5A0}">
      <dgm:prSet/>
      <dgm:spPr/>
      <dgm:t>
        <a:bodyPr/>
        <a:lstStyle/>
        <a:p>
          <a:endParaRPr lang="pl-PL"/>
        </a:p>
      </dgm:t>
    </dgm:pt>
    <dgm:pt modelId="{D1C60F3B-89E0-4D76-BBC0-8F9187703EC4}" type="sibTrans" cxnId="{DF7983F5-0D41-4B38-9CCC-28C9B666C5A0}">
      <dgm:prSet/>
      <dgm:spPr/>
      <dgm:t>
        <a:bodyPr/>
        <a:lstStyle/>
        <a:p>
          <a:endParaRPr lang="pl-PL"/>
        </a:p>
      </dgm:t>
    </dgm:pt>
    <dgm:pt modelId="{943AD00F-61EB-4241-8C43-4A40B3A5C52B}" type="pres">
      <dgm:prSet presAssocID="{2DF6B5B4-6E56-4861-B267-B87623528C7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DDD9DA0-7037-4707-84BD-5E0DFB12AF93}" type="pres">
      <dgm:prSet presAssocID="{5E68B2D5-91F6-4ED4-A69F-1A5C216D8C79}" presName="circ1" presStyleLbl="vennNode1" presStyleIdx="0" presStyleCnt="5"/>
      <dgm:spPr/>
    </dgm:pt>
    <dgm:pt modelId="{4D1B911B-DB09-46BE-AF4B-9F72C8B97D98}" type="pres">
      <dgm:prSet presAssocID="{5E68B2D5-91F6-4ED4-A69F-1A5C216D8C7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924048-5834-4D40-A13D-4EB2C0A2E9A5}" type="pres">
      <dgm:prSet presAssocID="{11E124EB-36B6-421E-A158-115F3F2AB25C}" presName="circ2" presStyleLbl="vennNode1" presStyleIdx="1" presStyleCnt="5"/>
      <dgm:spPr/>
    </dgm:pt>
    <dgm:pt modelId="{11EA0629-5BF1-4F4E-8D98-A51FBADB9F77}" type="pres">
      <dgm:prSet presAssocID="{11E124EB-36B6-421E-A158-115F3F2AB25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2194F8-8BF2-4DBA-B348-34FC567715FA}" type="pres">
      <dgm:prSet presAssocID="{EC728789-184E-4310-B0EE-E7482B4AF941}" presName="circ3" presStyleLbl="vennNode1" presStyleIdx="2" presStyleCnt="5"/>
      <dgm:spPr/>
    </dgm:pt>
    <dgm:pt modelId="{72CFB0D3-106E-4054-A846-1B2D35B62552}" type="pres">
      <dgm:prSet presAssocID="{EC728789-184E-4310-B0EE-E7482B4AF941}" presName="circ3Tx" presStyleLbl="revTx" presStyleIdx="0" presStyleCnt="0" custScaleX="112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DCF474-CFE1-4CE3-A933-3AFC7E795B6E}" type="pres">
      <dgm:prSet presAssocID="{33F5F47E-A2BB-43A8-BEFC-2D6C1FF310A0}" presName="circ4" presStyleLbl="vennNode1" presStyleIdx="3" presStyleCnt="5"/>
      <dgm:spPr/>
    </dgm:pt>
    <dgm:pt modelId="{E43619BD-4981-46F6-9431-C9899B5FA99D}" type="pres">
      <dgm:prSet presAssocID="{33F5F47E-A2BB-43A8-BEFC-2D6C1FF310A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687A81-1041-4CC5-99AB-23CCC3002D72}" type="pres">
      <dgm:prSet presAssocID="{CE8347B0-AFAB-4EAC-8F8E-A08063753331}" presName="circ5" presStyleLbl="vennNode1" presStyleIdx="4" presStyleCnt="5"/>
      <dgm:spPr/>
    </dgm:pt>
    <dgm:pt modelId="{33C6A49B-E802-4D71-BC5A-6029D3491860}" type="pres">
      <dgm:prSet presAssocID="{CE8347B0-AFAB-4EAC-8F8E-A0806375333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53C4696-292A-4E9A-955A-ACE17B4953EE}" srcId="{2DF6B5B4-6E56-4861-B267-B87623528C71}" destId="{11E124EB-36B6-421E-A158-115F3F2AB25C}" srcOrd="1" destOrd="0" parTransId="{A3318C51-09B8-4DE1-B873-0AD3D4F9F56B}" sibTransId="{D9748985-0D3A-4389-8B62-BBE9CA00AB2F}"/>
    <dgm:cxn modelId="{80593F28-C5C5-4D1A-8A17-67FC60A85222}" type="presOf" srcId="{CE8347B0-AFAB-4EAC-8F8E-A08063753331}" destId="{33C6A49B-E802-4D71-BC5A-6029D3491860}" srcOrd="0" destOrd="0" presId="urn:microsoft.com/office/officeart/2005/8/layout/venn1"/>
    <dgm:cxn modelId="{D3441DA8-ADD4-463A-AB88-578BC89362A4}" type="presOf" srcId="{5E68B2D5-91F6-4ED4-A69F-1A5C216D8C79}" destId="{4D1B911B-DB09-46BE-AF4B-9F72C8B97D98}" srcOrd="0" destOrd="0" presId="urn:microsoft.com/office/officeart/2005/8/layout/venn1"/>
    <dgm:cxn modelId="{94688C83-283A-4C92-AF7C-602C6CC1D2D4}" srcId="{2DF6B5B4-6E56-4861-B267-B87623528C71}" destId="{5E68B2D5-91F6-4ED4-A69F-1A5C216D8C79}" srcOrd="0" destOrd="0" parTransId="{EDED9A83-29D6-4CAB-99D9-B090E36E9FC9}" sibTransId="{0A5706F6-8B3E-4082-9819-743FD82A43BE}"/>
    <dgm:cxn modelId="{18CF107B-299E-4911-B08E-EA3EDFD73F3A}" type="presOf" srcId="{EC728789-184E-4310-B0EE-E7482B4AF941}" destId="{72CFB0D3-106E-4054-A846-1B2D35B62552}" srcOrd="0" destOrd="0" presId="urn:microsoft.com/office/officeart/2005/8/layout/venn1"/>
    <dgm:cxn modelId="{7FCAB09B-3EF5-47ED-AAC2-5C57EE6580EC}" type="presOf" srcId="{11E124EB-36B6-421E-A158-115F3F2AB25C}" destId="{11EA0629-5BF1-4F4E-8D98-A51FBADB9F77}" srcOrd="0" destOrd="0" presId="urn:microsoft.com/office/officeart/2005/8/layout/venn1"/>
    <dgm:cxn modelId="{BA21D5F9-87F6-441C-BEEC-F9DCC925A338}" srcId="{2DF6B5B4-6E56-4861-B267-B87623528C71}" destId="{EC728789-184E-4310-B0EE-E7482B4AF941}" srcOrd="2" destOrd="0" parTransId="{9C345597-219E-439A-843C-73748EB7FBA7}" sibTransId="{44849F57-F34C-49AB-839D-6B6F7C4C62DA}"/>
    <dgm:cxn modelId="{CEF8331F-CBAE-4133-8E88-973071575F8A}" srcId="{2DF6B5B4-6E56-4861-B267-B87623528C71}" destId="{33F5F47E-A2BB-43A8-BEFC-2D6C1FF310A0}" srcOrd="3" destOrd="0" parTransId="{E11632A7-5CC2-4B0E-B6B4-674E152BE923}" sibTransId="{2E9B89E4-25F4-4190-8BBF-6270FC157641}"/>
    <dgm:cxn modelId="{972F8E27-DD45-45C7-A5C3-A798ABB79AA9}" type="presOf" srcId="{2DF6B5B4-6E56-4861-B267-B87623528C71}" destId="{943AD00F-61EB-4241-8C43-4A40B3A5C52B}" srcOrd="0" destOrd="0" presId="urn:microsoft.com/office/officeart/2005/8/layout/venn1"/>
    <dgm:cxn modelId="{DF7983F5-0D41-4B38-9CCC-28C9B666C5A0}" srcId="{2DF6B5B4-6E56-4861-B267-B87623528C71}" destId="{CE8347B0-AFAB-4EAC-8F8E-A08063753331}" srcOrd="4" destOrd="0" parTransId="{9335604E-E1D5-47C6-9DA3-A16B3449FEAD}" sibTransId="{D1C60F3B-89E0-4D76-BBC0-8F9187703EC4}"/>
    <dgm:cxn modelId="{3121D8BF-2854-4773-93A7-92FF10C5B49C}" type="presOf" srcId="{33F5F47E-A2BB-43A8-BEFC-2D6C1FF310A0}" destId="{E43619BD-4981-46F6-9431-C9899B5FA99D}" srcOrd="0" destOrd="0" presId="urn:microsoft.com/office/officeart/2005/8/layout/venn1"/>
    <dgm:cxn modelId="{02DB2FD1-F3C9-4B0D-9BB8-546638676F08}" type="presParOf" srcId="{943AD00F-61EB-4241-8C43-4A40B3A5C52B}" destId="{0DDD9DA0-7037-4707-84BD-5E0DFB12AF93}" srcOrd="0" destOrd="0" presId="urn:microsoft.com/office/officeart/2005/8/layout/venn1"/>
    <dgm:cxn modelId="{DE11FE29-7C8A-4852-913C-D0AE8B702333}" type="presParOf" srcId="{943AD00F-61EB-4241-8C43-4A40B3A5C52B}" destId="{4D1B911B-DB09-46BE-AF4B-9F72C8B97D98}" srcOrd="1" destOrd="0" presId="urn:microsoft.com/office/officeart/2005/8/layout/venn1"/>
    <dgm:cxn modelId="{365D5A7D-714E-411B-81ED-B60275655DEC}" type="presParOf" srcId="{943AD00F-61EB-4241-8C43-4A40B3A5C52B}" destId="{78924048-5834-4D40-A13D-4EB2C0A2E9A5}" srcOrd="2" destOrd="0" presId="urn:microsoft.com/office/officeart/2005/8/layout/venn1"/>
    <dgm:cxn modelId="{A7785A6C-0E41-41A4-96E8-3B5676752025}" type="presParOf" srcId="{943AD00F-61EB-4241-8C43-4A40B3A5C52B}" destId="{11EA0629-5BF1-4F4E-8D98-A51FBADB9F77}" srcOrd="3" destOrd="0" presId="urn:microsoft.com/office/officeart/2005/8/layout/venn1"/>
    <dgm:cxn modelId="{1D1A5F22-87A2-483D-AAB1-DCE47F5EFF28}" type="presParOf" srcId="{943AD00F-61EB-4241-8C43-4A40B3A5C52B}" destId="{832194F8-8BF2-4DBA-B348-34FC567715FA}" srcOrd="4" destOrd="0" presId="urn:microsoft.com/office/officeart/2005/8/layout/venn1"/>
    <dgm:cxn modelId="{C4B4D7AF-ECD1-479F-B12C-B3A939D9C708}" type="presParOf" srcId="{943AD00F-61EB-4241-8C43-4A40B3A5C52B}" destId="{72CFB0D3-106E-4054-A846-1B2D35B62552}" srcOrd="5" destOrd="0" presId="urn:microsoft.com/office/officeart/2005/8/layout/venn1"/>
    <dgm:cxn modelId="{1257229F-6F31-4461-90B2-BED9978650DC}" type="presParOf" srcId="{943AD00F-61EB-4241-8C43-4A40B3A5C52B}" destId="{2CDCF474-CFE1-4CE3-A933-3AFC7E795B6E}" srcOrd="6" destOrd="0" presId="urn:microsoft.com/office/officeart/2005/8/layout/venn1"/>
    <dgm:cxn modelId="{1F770A6F-0A12-4C67-B835-09791457557E}" type="presParOf" srcId="{943AD00F-61EB-4241-8C43-4A40B3A5C52B}" destId="{E43619BD-4981-46F6-9431-C9899B5FA99D}" srcOrd="7" destOrd="0" presId="urn:microsoft.com/office/officeart/2005/8/layout/venn1"/>
    <dgm:cxn modelId="{4656CF27-3CE3-4552-9B42-B44CB569757B}" type="presParOf" srcId="{943AD00F-61EB-4241-8C43-4A40B3A5C52B}" destId="{91687A81-1041-4CC5-99AB-23CCC3002D72}" srcOrd="8" destOrd="0" presId="urn:microsoft.com/office/officeart/2005/8/layout/venn1"/>
    <dgm:cxn modelId="{70ACD2D7-4218-4D88-9A9A-478627A4FC1D}" type="presParOf" srcId="{943AD00F-61EB-4241-8C43-4A40B3A5C52B}" destId="{33C6A49B-E802-4D71-BC5A-6029D3491860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AB69C3-9C59-4499-B327-F9EB05E1F3D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E051B85-98D6-4B8B-BE82-83B8E79E15D0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  <a:latin typeface="Britannic Bold" panose="020B0903060703020204" pitchFamily="34" charset="0"/>
            </a:rPr>
            <a:t>Nie od dziś wiadomo, że  oprócz dbania o nasze zdrowie fizyczne należy dbać również o mózg. Ale tak właściwie to jak to robić? O dziwo wielki wpływ na poprawne funkcjonowanie naszego mózgu ma odpowiednia dieta. Niewłaściwe odżywianie może spowodować zaburzenia pamięci, a nawet niedotlenienie mózgu. Doskonałym treningiem dla naszych komórek nerwowych są różnego rodzaju gry pamięciowe. Zmuszają one nasz mózg </a:t>
          </a:r>
          <a:r>
            <a:rPr lang="pl-PL" smtClean="0">
              <a:solidFill>
                <a:schemeClr val="bg1"/>
              </a:solidFill>
              <a:latin typeface="Britannic Bold" panose="020B0903060703020204" pitchFamily="34" charset="0"/>
            </a:rPr>
            <a:t>do pracy, co </a:t>
          </a:r>
          <a:r>
            <a:rPr lang="pl-PL" dirty="0" smtClean="0">
              <a:solidFill>
                <a:schemeClr val="bg1"/>
              </a:solidFill>
              <a:latin typeface="Britannic Bold" panose="020B0903060703020204" pitchFamily="34" charset="0"/>
            </a:rPr>
            <a:t>łączy się z tworzeniem nowych neuronów, co z kolei dobrze wpływa na naszą koncentrację. </a:t>
          </a:r>
          <a:endParaRPr lang="pl-PL" dirty="0">
            <a:solidFill>
              <a:schemeClr val="bg1"/>
            </a:solidFill>
            <a:latin typeface="Britannic Bold" panose="020B0903060703020204" pitchFamily="34" charset="0"/>
          </a:endParaRPr>
        </a:p>
      </dgm:t>
    </dgm:pt>
    <dgm:pt modelId="{A96CBF8E-A1A6-4E32-8443-B27FC52B56CD}" type="parTrans" cxnId="{685C584F-2645-4687-9059-643761FF9B4F}">
      <dgm:prSet/>
      <dgm:spPr/>
      <dgm:t>
        <a:bodyPr/>
        <a:lstStyle/>
        <a:p>
          <a:endParaRPr lang="pl-PL"/>
        </a:p>
      </dgm:t>
    </dgm:pt>
    <dgm:pt modelId="{0B6F9994-B5B9-4879-B5D4-82D93685BC71}" type="sibTrans" cxnId="{685C584F-2645-4687-9059-643761FF9B4F}">
      <dgm:prSet/>
      <dgm:spPr/>
      <dgm:t>
        <a:bodyPr/>
        <a:lstStyle/>
        <a:p>
          <a:endParaRPr lang="pl-PL"/>
        </a:p>
      </dgm:t>
    </dgm:pt>
    <dgm:pt modelId="{6665D3A0-4204-42F6-9C9D-D41265F9AB88}" type="pres">
      <dgm:prSet presAssocID="{BBAB69C3-9C59-4499-B327-F9EB05E1F3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FBD9473-5389-49CC-95B4-E0FF33E11453}" type="pres">
      <dgm:prSet presAssocID="{BE051B85-98D6-4B8B-BE82-83B8E79E15D0}" presName="parentText" presStyleLbl="node1" presStyleIdx="0" presStyleCnt="1" custLinFactNeighborX="3225" custLinFactNeighborY="-344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5FD11F-4E08-469B-A20D-EEAA1A10DFF4}" type="presOf" srcId="{BE051B85-98D6-4B8B-BE82-83B8E79E15D0}" destId="{1FBD9473-5389-49CC-95B4-E0FF33E11453}" srcOrd="0" destOrd="0" presId="urn:microsoft.com/office/officeart/2005/8/layout/vList2"/>
    <dgm:cxn modelId="{F6106A31-6DBF-414C-981D-1600810FF27C}" type="presOf" srcId="{BBAB69C3-9C59-4499-B327-F9EB05E1F3DB}" destId="{6665D3A0-4204-42F6-9C9D-D41265F9AB88}" srcOrd="0" destOrd="0" presId="urn:microsoft.com/office/officeart/2005/8/layout/vList2"/>
    <dgm:cxn modelId="{685C584F-2645-4687-9059-643761FF9B4F}" srcId="{BBAB69C3-9C59-4499-B327-F9EB05E1F3DB}" destId="{BE051B85-98D6-4B8B-BE82-83B8E79E15D0}" srcOrd="0" destOrd="0" parTransId="{A96CBF8E-A1A6-4E32-8443-B27FC52B56CD}" sibTransId="{0B6F9994-B5B9-4879-B5D4-82D93685BC71}"/>
    <dgm:cxn modelId="{A14F1F86-9A20-4DBF-9174-7F5EFB011C20}" type="presParOf" srcId="{6665D3A0-4204-42F6-9C9D-D41265F9AB88}" destId="{1FBD9473-5389-49CC-95B4-E0FF33E114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49450-1E70-40A1-A32C-55EA847D4777}">
      <dsp:nvSpPr>
        <dsp:cNvPr id="0" name=""/>
        <dsp:cNvSpPr/>
      </dsp:nvSpPr>
      <dsp:spPr>
        <a:xfrm>
          <a:off x="0" y="172143"/>
          <a:ext cx="4237037" cy="2702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Organ, który jest centrum układu nerwowego. Jest on jednym z najważniejszych części naszego organizmu. Nasz mózg ma bardzo skomplikowaną budowę i zachodzi w nim wiele procesów, dlatego dbanie o niego jest szczególnie </a:t>
          </a:r>
          <a:r>
            <a:rPr lang="pl-PL" sz="21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ważne.</a:t>
          </a:r>
          <a:endParaRPr lang="pl-PL" sz="21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131935" y="304078"/>
        <a:ext cx="3973167" cy="2438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E13CA-F1F9-4434-B4C4-35F5ECCE09A4}">
      <dsp:nvSpPr>
        <dsp:cNvPr id="0" name=""/>
        <dsp:cNvSpPr/>
      </dsp:nvSpPr>
      <dsp:spPr>
        <a:xfrm>
          <a:off x="4580060" y="1669072"/>
          <a:ext cx="3283755" cy="7370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</a:t>
          </a:r>
          <a:r>
            <a:rPr lang="pl-PL" sz="28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oddychanie</a:t>
          </a:r>
          <a:endParaRPr lang="pl-PL" sz="28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4948575" y="1669072"/>
        <a:ext cx="2546725" cy="737030"/>
      </dsp:txXfrm>
    </dsp:sp>
    <dsp:sp modelId="{FE346566-522C-4C51-80CA-20E71EFF824C}">
      <dsp:nvSpPr>
        <dsp:cNvPr id="0" name=""/>
        <dsp:cNvSpPr/>
      </dsp:nvSpPr>
      <dsp:spPr>
        <a:xfrm>
          <a:off x="8203336" y="547798"/>
          <a:ext cx="3139798" cy="691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</a:t>
          </a:r>
          <a:r>
            <a:rPr lang="pl-PL" sz="24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praca serca</a:t>
          </a:r>
          <a:endParaRPr lang="pl-PL" sz="24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8549220" y="547798"/>
        <a:ext cx="2448030" cy="691768"/>
      </dsp:txXfrm>
    </dsp:sp>
    <dsp:sp modelId="{D48ED3C2-8FBE-43D2-A949-CE6CB25AFFD1}">
      <dsp:nvSpPr>
        <dsp:cNvPr id="0" name=""/>
        <dsp:cNvSpPr/>
      </dsp:nvSpPr>
      <dsp:spPr>
        <a:xfrm>
          <a:off x="822426" y="547798"/>
          <a:ext cx="3016023" cy="691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</a:t>
          </a:r>
          <a:r>
            <a:rPr lang="pl-PL" sz="24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regulowanie ciśnienia krwi</a:t>
          </a:r>
          <a:endParaRPr lang="pl-PL" sz="24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1168310" y="547798"/>
        <a:ext cx="2324255" cy="691768"/>
      </dsp:txXfrm>
    </dsp:sp>
    <dsp:sp modelId="{5615B60B-396E-4E30-843B-2F5C2769703D}">
      <dsp:nvSpPr>
        <dsp:cNvPr id="0" name=""/>
        <dsp:cNvSpPr/>
      </dsp:nvSpPr>
      <dsp:spPr>
        <a:xfrm>
          <a:off x="8208230" y="2797865"/>
          <a:ext cx="3100748" cy="6917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•trawienie</a:t>
          </a:r>
          <a:endParaRPr lang="pl-PL" sz="20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8554114" y="2797865"/>
        <a:ext cx="2408980" cy="691768"/>
      </dsp:txXfrm>
    </dsp:sp>
    <dsp:sp modelId="{68B78993-238F-481D-B444-7E599CC3AC0A}">
      <dsp:nvSpPr>
        <dsp:cNvPr id="0" name=""/>
        <dsp:cNvSpPr/>
      </dsp:nvSpPr>
      <dsp:spPr>
        <a:xfrm>
          <a:off x="629128" y="2761112"/>
          <a:ext cx="3318966" cy="7473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•utrzymywanie odpowiedniej temperatury ciała</a:t>
          </a:r>
          <a:endParaRPr lang="pl-PL" sz="18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1002780" y="2761112"/>
        <a:ext cx="2571663" cy="7473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D988B-5A0A-452D-9060-AC2E689DD0AD}">
      <dsp:nvSpPr>
        <dsp:cNvPr id="0" name=""/>
        <dsp:cNvSpPr/>
      </dsp:nvSpPr>
      <dsp:spPr>
        <a:xfrm>
          <a:off x="2038351" y="850500"/>
          <a:ext cx="1044474" cy="10444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6ADA7CF-6EA0-46A0-A772-B079C36C69DA}">
      <dsp:nvSpPr>
        <dsp:cNvPr id="0" name=""/>
        <dsp:cNvSpPr/>
      </dsp:nvSpPr>
      <dsp:spPr>
        <a:xfrm>
          <a:off x="1954793" y="0"/>
          <a:ext cx="1211590" cy="7012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•Tętniak mózgu</a:t>
          </a:r>
          <a:endParaRPr lang="pl-PL" sz="20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1954793" y="0"/>
        <a:ext cx="1211590" cy="701289"/>
      </dsp:txXfrm>
    </dsp:sp>
    <dsp:sp modelId="{F47F9775-5721-4E2C-BF5C-C95B616FA2DD}">
      <dsp:nvSpPr>
        <dsp:cNvPr id="0" name=""/>
        <dsp:cNvSpPr/>
      </dsp:nvSpPr>
      <dsp:spPr>
        <a:xfrm>
          <a:off x="2435669" y="1139073"/>
          <a:ext cx="1044474" cy="10444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7EEE0A7-48B8-4267-B85B-27AD21C34CB7}">
      <dsp:nvSpPr>
        <dsp:cNvPr id="0" name=""/>
        <dsp:cNvSpPr/>
      </dsp:nvSpPr>
      <dsp:spPr>
        <a:xfrm>
          <a:off x="3563284" y="925105"/>
          <a:ext cx="1086253" cy="7609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•Udar mózgu</a:t>
          </a:r>
          <a:endParaRPr lang="pl-PL" sz="20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3563284" y="925105"/>
        <a:ext cx="1086253" cy="760974"/>
      </dsp:txXfrm>
    </dsp:sp>
    <dsp:sp modelId="{6DE445C8-63C3-482F-960E-5B2A4DDE8A75}">
      <dsp:nvSpPr>
        <dsp:cNvPr id="0" name=""/>
        <dsp:cNvSpPr/>
      </dsp:nvSpPr>
      <dsp:spPr>
        <a:xfrm>
          <a:off x="2284012" y="1606401"/>
          <a:ext cx="1044474" cy="10444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6695CBCC-3587-485B-931C-03E1C1952A4E}">
      <dsp:nvSpPr>
        <dsp:cNvPr id="0" name=""/>
        <dsp:cNvSpPr/>
      </dsp:nvSpPr>
      <dsp:spPr>
        <a:xfrm>
          <a:off x="3396168" y="2223237"/>
          <a:ext cx="1086253" cy="7609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•Autyzm</a:t>
          </a:r>
          <a:endParaRPr lang="pl-PL" sz="20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3396168" y="2223237"/>
        <a:ext cx="1086253" cy="760974"/>
      </dsp:txXfrm>
    </dsp:sp>
    <dsp:sp modelId="{F0B84B7D-305C-4398-BC93-251948B580D5}">
      <dsp:nvSpPr>
        <dsp:cNvPr id="0" name=""/>
        <dsp:cNvSpPr/>
      </dsp:nvSpPr>
      <dsp:spPr>
        <a:xfrm>
          <a:off x="1792691" y="1606401"/>
          <a:ext cx="1044474" cy="10444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F56DED30-C81E-40C4-94F4-84F08438D3E8}">
      <dsp:nvSpPr>
        <dsp:cNvPr id="0" name=""/>
        <dsp:cNvSpPr/>
      </dsp:nvSpPr>
      <dsp:spPr>
        <a:xfrm>
          <a:off x="638756" y="2223237"/>
          <a:ext cx="1086253" cy="7609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•Kleszczowe zapalenie mózgu</a:t>
          </a:r>
          <a:endParaRPr lang="pl-PL" sz="16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638756" y="2223237"/>
        <a:ext cx="1086253" cy="760974"/>
      </dsp:txXfrm>
    </dsp:sp>
    <dsp:sp modelId="{FDB19B39-EB35-4CF0-87B8-BC8FC9A81E6B}">
      <dsp:nvSpPr>
        <dsp:cNvPr id="0" name=""/>
        <dsp:cNvSpPr/>
      </dsp:nvSpPr>
      <dsp:spPr>
        <a:xfrm>
          <a:off x="1641033" y="1139073"/>
          <a:ext cx="1044474" cy="10444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41AAC11-EA91-4BA8-8F56-18C06A3F54D4}">
      <dsp:nvSpPr>
        <dsp:cNvPr id="0" name=""/>
        <dsp:cNvSpPr/>
      </dsp:nvSpPr>
      <dsp:spPr>
        <a:xfrm>
          <a:off x="471640" y="925105"/>
          <a:ext cx="1086253" cy="7609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•Choroba Alzheimera</a:t>
          </a:r>
          <a:endParaRPr lang="pl-PL" sz="16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471640" y="925105"/>
        <a:ext cx="1086253" cy="760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D9DA0-7037-4707-84BD-5E0DFB12AF93}">
      <dsp:nvSpPr>
        <dsp:cNvPr id="0" name=""/>
        <dsp:cNvSpPr/>
      </dsp:nvSpPr>
      <dsp:spPr>
        <a:xfrm>
          <a:off x="2086252" y="915651"/>
          <a:ext cx="1124484" cy="1124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4D1B911B-DB09-46BE-AF4B-9F72C8B97D98}">
      <dsp:nvSpPr>
        <dsp:cNvPr id="0" name=""/>
        <dsp:cNvSpPr/>
      </dsp:nvSpPr>
      <dsp:spPr>
        <a:xfrm>
          <a:off x="1996293" y="0"/>
          <a:ext cx="1304401" cy="7550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•Nowotwory mózgu</a:t>
          </a:r>
          <a:endParaRPr lang="pl-PL" sz="20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1996293" y="0"/>
        <a:ext cx="1304401" cy="755010"/>
      </dsp:txXfrm>
    </dsp:sp>
    <dsp:sp modelId="{78924048-5834-4D40-A13D-4EB2C0A2E9A5}">
      <dsp:nvSpPr>
        <dsp:cNvPr id="0" name=""/>
        <dsp:cNvSpPr/>
      </dsp:nvSpPr>
      <dsp:spPr>
        <a:xfrm>
          <a:off x="2514006" y="1226330"/>
          <a:ext cx="1124484" cy="1124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1EA0629-5BF1-4F4E-8D98-A51FBADB9F77}">
      <dsp:nvSpPr>
        <dsp:cNvPr id="0" name=""/>
        <dsp:cNvSpPr/>
      </dsp:nvSpPr>
      <dsp:spPr>
        <a:xfrm>
          <a:off x="3727999" y="995971"/>
          <a:ext cx="1169463" cy="8192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•Zapalenie opon mózgowo-rdzeniowych</a:t>
          </a:r>
          <a:endParaRPr lang="pl-PL" sz="18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3727999" y="995971"/>
        <a:ext cx="1169463" cy="819267"/>
      </dsp:txXfrm>
    </dsp:sp>
    <dsp:sp modelId="{832194F8-8BF2-4DBA-B348-34FC567715FA}">
      <dsp:nvSpPr>
        <dsp:cNvPr id="0" name=""/>
        <dsp:cNvSpPr/>
      </dsp:nvSpPr>
      <dsp:spPr>
        <a:xfrm>
          <a:off x="2350731" y="1729456"/>
          <a:ext cx="1124484" cy="1124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72CFB0D3-106E-4054-A846-1B2D35B62552}">
      <dsp:nvSpPr>
        <dsp:cNvPr id="0" name=""/>
        <dsp:cNvSpPr/>
      </dsp:nvSpPr>
      <dsp:spPr>
        <a:xfrm>
          <a:off x="3477411" y="2393544"/>
          <a:ext cx="1310804" cy="8192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•Stwardzenie rozsiane</a:t>
          </a:r>
          <a:endParaRPr lang="pl-PL" sz="18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3477411" y="2393544"/>
        <a:ext cx="1310804" cy="819267"/>
      </dsp:txXfrm>
    </dsp:sp>
    <dsp:sp modelId="{2CDCF474-CFE1-4CE3-A933-3AFC7E795B6E}">
      <dsp:nvSpPr>
        <dsp:cNvPr id="0" name=""/>
        <dsp:cNvSpPr/>
      </dsp:nvSpPr>
      <dsp:spPr>
        <a:xfrm>
          <a:off x="1821773" y="1729456"/>
          <a:ext cx="1124484" cy="1124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43619BD-4981-46F6-9431-C9899B5FA99D}">
      <dsp:nvSpPr>
        <dsp:cNvPr id="0" name=""/>
        <dsp:cNvSpPr/>
      </dsp:nvSpPr>
      <dsp:spPr>
        <a:xfrm>
          <a:off x="579443" y="2393544"/>
          <a:ext cx="1169463" cy="8192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•Choroba Parkinsona</a:t>
          </a:r>
          <a:endParaRPr lang="pl-PL" sz="18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579443" y="2393544"/>
        <a:ext cx="1169463" cy="819267"/>
      </dsp:txXfrm>
    </dsp:sp>
    <dsp:sp modelId="{91687A81-1041-4CC5-99AB-23CCC3002D72}">
      <dsp:nvSpPr>
        <dsp:cNvPr id="0" name=""/>
        <dsp:cNvSpPr/>
      </dsp:nvSpPr>
      <dsp:spPr>
        <a:xfrm>
          <a:off x="1658498" y="1226330"/>
          <a:ext cx="1124484" cy="1124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3C6A49B-E802-4D71-BC5A-6029D3491860}">
      <dsp:nvSpPr>
        <dsp:cNvPr id="0" name=""/>
        <dsp:cNvSpPr/>
      </dsp:nvSpPr>
      <dsp:spPr>
        <a:xfrm>
          <a:off x="399526" y="995971"/>
          <a:ext cx="1169463" cy="8192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•Padaczka</a:t>
          </a:r>
          <a:endParaRPr lang="pl-PL" sz="20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399526" y="995971"/>
        <a:ext cx="1169463" cy="8192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D9473-5389-49CC-95B4-E0FF33E11453}">
      <dsp:nvSpPr>
        <dsp:cNvPr id="0" name=""/>
        <dsp:cNvSpPr/>
      </dsp:nvSpPr>
      <dsp:spPr>
        <a:xfrm>
          <a:off x="0" y="0"/>
          <a:ext cx="9720071" cy="389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Nie od dziś wiadomo, że  oprócz dbania o nasze zdrowie fizyczne należy dbać również o mózg. Ale tak właściwie to jak to robić? O dziwo wielki wpływ na poprawne funkcjonowanie naszego mózgu ma odpowiednia dieta. Niewłaściwe odżywianie może spowodować zaburzenia pamięci, a nawet niedotlenienie mózgu. Doskonałym treningiem dla naszych komórek nerwowych są różnego rodzaju gry pamięciowe. Zmuszają one nasz mózg </a:t>
          </a:r>
          <a:r>
            <a:rPr lang="pl-PL" sz="2600" kern="1200" smtClean="0">
              <a:solidFill>
                <a:schemeClr val="bg1"/>
              </a:solidFill>
              <a:latin typeface="Britannic Bold" panose="020B0903060703020204" pitchFamily="34" charset="0"/>
            </a:rPr>
            <a:t>do pracy, co </a:t>
          </a:r>
          <a:r>
            <a:rPr lang="pl-PL" sz="2600" kern="1200" dirty="0" smtClean="0">
              <a:solidFill>
                <a:schemeClr val="bg1"/>
              </a:solidFill>
              <a:latin typeface="Britannic Bold" panose="020B0903060703020204" pitchFamily="34" charset="0"/>
            </a:rPr>
            <a:t>łączy się z tworzeniem nowych neuronów, co z kolei dobrze wpływa na naszą koncentrację. </a:t>
          </a:r>
          <a:endParaRPr lang="pl-PL" sz="2600" kern="1200" dirty="0">
            <a:solidFill>
              <a:schemeClr val="bg1"/>
            </a:solidFill>
            <a:latin typeface="Britannic Bold" panose="020B0903060703020204" pitchFamily="34" charset="0"/>
          </a:endParaRPr>
        </a:p>
      </dsp:txBody>
      <dsp:txXfrm>
        <a:off x="190078" y="190078"/>
        <a:ext cx="9339915" cy="3513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1A78446-45D5-4037-8BF4-317BD3C535E8}" type="datetimeFigureOut">
              <a:rPr lang="pl-PL" smtClean="0"/>
              <a:pPr/>
              <a:t>05.04.2022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090D-C497-410E-A0F0-A23E9319B22C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971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8446-45D5-4037-8BF4-317BD3C535E8}" type="datetimeFigureOut">
              <a:rPr lang="pl-PL" smtClean="0"/>
              <a:pPr/>
              <a:t>05.04.2022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090D-C497-410E-A0F0-A23E9319B2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6045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8446-45D5-4037-8BF4-317BD3C535E8}" type="datetimeFigureOut">
              <a:rPr lang="pl-PL" smtClean="0"/>
              <a:pPr/>
              <a:t>05.04.2022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090D-C497-410E-A0F0-A23E9319B22C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75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8446-45D5-4037-8BF4-317BD3C535E8}" type="datetimeFigureOut">
              <a:rPr lang="pl-PL" smtClean="0"/>
              <a:pPr/>
              <a:t>05.04.2022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090D-C497-410E-A0F0-A23E9319B2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7249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8446-45D5-4037-8BF4-317BD3C535E8}" type="datetimeFigureOut">
              <a:rPr lang="pl-PL" smtClean="0"/>
              <a:pPr/>
              <a:t>05.04.2022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090D-C497-410E-A0F0-A23E9319B22C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538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8446-45D5-4037-8BF4-317BD3C535E8}" type="datetimeFigureOut">
              <a:rPr lang="pl-PL" smtClean="0"/>
              <a:pPr/>
              <a:t>05.04.2022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090D-C497-410E-A0F0-A23E9319B2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0177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8446-45D5-4037-8BF4-317BD3C535E8}" type="datetimeFigureOut">
              <a:rPr lang="pl-PL" smtClean="0"/>
              <a:pPr/>
              <a:t>05.04.2022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090D-C497-410E-A0F0-A23E9319B2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521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8446-45D5-4037-8BF4-317BD3C535E8}" type="datetimeFigureOut">
              <a:rPr lang="pl-PL" smtClean="0"/>
              <a:pPr/>
              <a:t>05.04.2022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090D-C497-410E-A0F0-A23E9319B2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1376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8446-45D5-4037-8BF4-317BD3C535E8}" type="datetimeFigureOut">
              <a:rPr lang="pl-PL" smtClean="0"/>
              <a:pPr/>
              <a:t>05.04.2022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090D-C497-410E-A0F0-A23E9319B2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7769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8446-45D5-4037-8BF4-317BD3C535E8}" type="datetimeFigureOut">
              <a:rPr lang="pl-PL" smtClean="0"/>
              <a:pPr/>
              <a:t>05.04.2022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090D-C497-410E-A0F0-A23E9319B22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8991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8446-45D5-4037-8BF4-317BD3C535E8}" type="datetimeFigureOut">
              <a:rPr lang="pl-PL" smtClean="0"/>
              <a:pPr/>
              <a:t>05.04.2022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090D-C497-410E-A0F0-A23E9319B22C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081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1A78446-45D5-4037-8BF4-317BD3C535E8}" type="datetimeFigureOut">
              <a:rPr lang="pl-PL" smtClean="0"/>
              <a:pPr/>
              <a:t>05.04.2022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6F5090D-C497-410E-A0F0-A23E9319B22C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137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5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>
                <a:latin typeface="Bernard MT Condensed" panose="02050806060905020404" pitchFamily="18" charset="0"/>
              </a:rPr>
              <a:t>Jak dbać o mózg</a:t>
            </a:r>
            <a:endParaRPr lang="pl-PL" dirty="0">
              <a:latin typeface="Bernard MT Condensed" panose="020508060609050204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Baskerville Old Face" panose="02020602080505020303" pitchFamily="18" charset="0"/>
              </a:rPr>
              <a:t> </a:t>
            </a:r>
            <a:r>
              <a:rPr lang="pl-PL" sz="4000" dirty="0" smtClean="0">
                <a:latin typeface="Bernard MT Condensed" panose="02050806060905020404" pitchFamily="18" charset="0"/>
              </a:rPr>
              <a:t>rady nie od parady</a:t>
            </a:r>
            <a:endParaRPr lang="pl-PL" sz="4000" dirty="0">
              <a:latin typeface="Bernard MT Condensed" panose="020508060609050204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210800" y="0"/>
            <a:ext cx="2037806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Weronika </a:t>
            </a:r>
            <a:r>
              <a:rPr lang="pl-PL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Mantey</a:t>
            </a:r>
            <a:endParaRPr lang="pl-PL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KL 8A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Szkoła Podstawowa nr  18       w Grudziądzu</a:t>
            </a:r>
            <a:endParaRPr lang="pl-PL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7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70953" y="1634012"/>
            <a:ext cx="4236221" cy="611226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>
                <a:latin typeface="Bell MT" panose="02020503060305020303" pitchFamily="18" charset="0"/>
              </a:rPr>
              <a:t>czym jest mózg?</a:t>
            </a:r>
            <a:endParaRPr lang="pl-PL" dirty="0">
              <a:latin typeface="Bell MT" panose="02020503060305020303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0548009"/>
              </p:ext>
            </p:extLst>
          </p:nvPr>
        </p:nvGraphicFramePr>
        <p:xfrm>
          <a:off x="444139" y="2527529"/>
          <a:ext cx="5029200" cy="374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508129560"/>
              </p:ext>
            </p:extLst>
          </p:nvPr>
        </p:nvGraphicFramePr>
        <p:xfrm>
          <a:off x="3966436" y="2795317"/>
          <a:ext cx="4237037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64110">
            <a:off x="8882742" y="2781235"/>
            <a:ext cx="42957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71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>
                <a:latin typeface="Bell MT" panose="02020503060305020303" pitchFamily="18" charset="0"/>
              </a:rPr>
              <a:t>Jak zbudowany jest mózg?</a:t>
            </a:r>
            <a:endParaRPr lang="pl-PL" dirty="0">
              <a:latin typeface="Bell MT" panose="02020503060305020303" pitchFamily="18" charset="0"/>
            </a:endParaRPr>
          </a:p>
        </p:txBody>
      </p:sp>
      <p:sp>
        <p:nvSpPr>
          <p:cNvPr id="8" name="Owal 7"/>
          <p:cNvSpPr/>
          <p:nvPr/>
        </p:nvSpPr>
        <p:spPr>
          <a:xfrm>
            <a:off x="1024128" y="2602230"/>
            <a:ext cx="10144616" cy="346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989" y="3798569"/>
            <a:ext cx="3291841" cy="3291841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141691" y="3278777"/>
            <a:ext cx="9720071" cy="4023360"/>
          </a:xfrm>
        </p:spPr>
        <p:txBody>
          <a:bodyPr/>
          <a:lstStyle/>
          <a:p>
            <a:pPr lvl="0" algn="ctr">
              <a:buClr>
                <a:srgbClr val="A5B592"/>
              </a:buClr>
            </a:pPr>
            <a:r>
              <a:rPr lang="pl-PL" dirty="0">
                <a:solidFill>
                  <a:srgbClr val="000000"/>
                </a:solidFill>
                <a:latin typeface="Britannic Bold" panose="020B0903060703020204" pitchFamily="34" charset="0"/>
              </a:rPr>
              <a:t>Mózg jest otoczony </a:t>
            </a:r>
            <a:r>
              <a:rPr lang="pl-PL" dirty="0" smtClean="0">
                <a:solidFill>
                  <a:srgbClr val="000000"/>
                </a:solidFill>
                <a:latin typeface="Britannic Bold" panose="020B0903060703020204" pitchFamily="34" charset="0"/>
              </a:rPr>
              <a:t>kośćmi </a:t>
            </a:r>
            <a:r>
              <a:rPr lang="pl-PL" dirty="0">
                <a:solidFill>
                  <a:srgbClr val="000000"/>
                </a:solidFill>
                <a:latin typeface="Britannic Bold" panose="020B0903060703020204" pitchFamily="34" charset="0"/>
              </a:rPr>
              <a:t>czaszki oraz oponami mózgowymi. Między nimi występuje płyn mózgowo-rdzeniowy. W budowie mózgu można również wyróżnić dwie warstwy. Jedną z nich jest korowa, która jest zbudowana z istoty szarej, a druga- podkorowa- zbudowana jest z istoty białej. Powierzchnia mózgu jest silnie pofałdowana i dzieli się na dwie półkule. Lewa półkula odpowiada za logiczne myślenia, a prawa półkula za myślenie twórcze.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7932142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>
                <a:latin typeface="Bell MT" panose="02020503060305020303" pitchFamily="18" charset="0"/>
              </a:rPr>
              <a:t>Za co odpowiada mózg?</a:t>
            </a:r>
            <a:endParaRPr lang="pl-PL" dirty="0">
              <a:latin typeface="Bell MT" panose="02020503060305020303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3774740"/>
              </p:ext>
            </p:extLst>
          </p:nvPr>
        </p:nvGraphicFramePr>
        <p:xfrm>
          <a:off x="201706" y="2693482"/>
          <a:ext cx="11631706" cy="3952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188720" y="2296450"/>
            <a:ext cx="955548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5B592"/>
              </a:buClr>
              <a:buSzPct val="100000"/>
              <a:buFont typeface="Tw Cen MT" panose="020B0602020104020603" pitchFamily="34" charset="0"/>
              <a:buChar char=" "/>
            </a:pPr>
            <a:r>
              <a:rPr lang="pl-PL" sz="2200" dirty="0">
                <a:solidFill>
                  <a:srgbClr val="000000"/>
                </a:solidFill>
                <a:latin typeface="Britannic Bold" panose="020B0903060703020204" pitchFamily="34" charset="0"/>
              </a:rPr>
              <a:t>Mózg odpowiada za wiele funkcji w naszym organizmie. Są nimi, np.</a:t>
            </a:r>
          </a:p>
        </p:txBody>
      </p:sp>
    </p:spTree>
    <p:extLst>
      <p:ext uri="{BB962C8B-B14F-4D97-AF65-F5344CB8AC3E}">
        <p14:creationId xmlns:p14="http://schemas.microsoft.com/office/powerpoint/2010/main" xmlns="" val="188697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663593"/>
            <a:ext cx="9720072" cy="1217458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>
                <a:latin typeface="Bell MT" panose="02020503060305020303" pitchFamily="18" charset="0"/>
              </a:rPr>
              <a:t>Choroby mózgu</a:t>
            </a:r>
            <a:endParaRPr lang="pl-PL" dirty="0">
              <a:latin typeface="Bell MT" panose="02020503060305020303" pitchFamily="18" charset="0"/>
            </a:endParaRP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14728352"/>
              </p:ext>
            </p:extLst>
          </p:nvPr>
        </p:nvGraphicFramePr>
        <p:xfrm>
          <a:off x="634163" y="3354401"/>
          <a:ext cx="5121178" cy="2984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950395366"/>
              </p:ext>
            </p:extLst>
          </p:nvPr>
        </p:nvGraphicFramePr>
        <p:xfrm>
          <a:off x="5989319" y="3389694"/>
          <a:ext cx="5296989" cy="321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389888" y="2168435"/>
            <a:ext cx="9896421" cy="1185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5B592"/>
              </a:buClr>
              <a:buSzPct val="100000"/>
            </a:pPr>
            <a:r>
              <a:rPr lang="pl-PL" sz="2200" dirty="0">
                <a:solidFill>
                  <a:prstClr val="black"/>
                </a:solidFill>
                <a:latin typeface="Britannic Bold" panose="020B0903060703020204" pitchFamily="34" charset="0"/>
              </a:rPr>
              <a:t>Mimo tego, że chorób mózgu jest </a:t>
            </a:r>
            <a:r>
              <a:rPr lang="pl-PL" sz="2200" dirty="0" smtClean="0">
                <a:solidFill>
                  <a:prstClr val="black"/>
                </a:solidFill>
                <a:latin typeface="Britannic Bold" panose="020B0903060703020204" pitchFamily="34" charset="0"/>
              </a:rPr>
              <a:t>wiele, </a:t>
            </a:r>
            <a:r>
              <a:rPr lang="pl-PL" sz="2200" dirty="0">
                <a:solidFill>
                  <a:prstClr val="black"/>
                </a:solidFill>
                <a:latin typeface="Britannic Bold" panose="020B0903060703020204" pitchFamily="34" charset="0"/>
              </a:rPr>
              <a:t>możemy wyróżnić jedne z najczęstszych chorób tego organu. Są nimi m.in.: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5B592"/>
              </a:buClr>
              <a:buSzPct val="100000"/>
              <a:buFont typeface="Tw Cen MT" panose="020B0602020104020603" pitchFamily="34" charset="0"/>
              <a:buChar char=" "/>
            </a:pPr>
            <a:endParaRPr lang="pl-PL" sz="2200" dirty="0">
              <a:solidFill>
                <a:prstClr val="white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149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33879" y="585216"/>
            <a:ext cx="3964016" cy="733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>
                <a:latin typeface="Bell MT" panose="02020503060305020303" pitchFamily="18" charset="0"/>
              </a:rPr>
              <a:t>Jak dbać o mózg?</a:t>
            </a:r>
            <a:endParaRPr lang="pl-PL" dirty="0">
              <a:latin typeface="Bell MT" panose="02020503060305020303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56040"/>
              </p:ext>
            </p:extLst>
          </p:nvPr>
        </p:nvGraphicFramePr>
        <p:xfrm>
          <a:off x="2003843" y="2416628"/>
          <a:ext cx="972007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8761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01312">
            <a:off x="8767310" y="2945646"/>
            <a:ext cx="4428660" cy="59014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8534" y="2189334"/>
            <a:ext cx="7119257" cy="374904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Bell MT" panose="02020503060305020303" pitchFamily="18" charset="0"/>
              </a:rPr>
              <a:t>Sen-jedne z najważniejszych etapów dbania o mózg</a:t>
            </a:r>
            <a:endParaRPr lang="pl-PL" dirty="0">
              <a:latin typeface="Bell MT" panose="020205030603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86686" y="3004458"/>
            <a:ext cx="5354393" cy="235131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Już wiele lat temu naukowcy dowiedli, że sen oraz odpoczynek jest jednym z najważniejszych etapów dbania o ludzki mózg. Szare komórki, aby się rozwijać potrzebują regularnego snu. Powinien on trwać co najmniej 5 godzin. Podczas snu  dochodzi do wyłączenia aktywności mózgu. Wtedy organ ten zaczyna naprawiać uszkodzenia i regeneruje się fizycznie. </a:t>
            </a:r>
            <a:endParaRPr lang="pl-PL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52651"/>
            <a:ext cx="3605349" cy="3605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353997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>
                <a:latin typeface="Bell MT" panose="02020503060305020303" pitchFamily="18" charset="0"/>
              </a:rPr>
              <a:t>Ciekawostki o mózgu</a:t>
            </a:r>
            <a:endParaRPr lang="pl-PL" dirty="0">
              <a:latin typeface="Bell MT" panose="020205030603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3526971"/>
          </a:xfrm>
        </p:spPr>
        <p:txBody>
          <a:bodyPr/>
          <a:lstStyle/>
          <a:p>
            <a:pPr lvl="0">
              <a:buClr>
                <a:srgbClr val="A5B592"/>
              </a:buClr>
            </a:pPr>
            <a:r>
              <a:rPr lang="pl-PL" dirty="0" smtClean="0">
                <a:solidFill>
                  <a:prstClr val="black"/>
                </a:solidFill>
                <a:latin typeface="Britannic Bold" panose="020B0903060703020204" pitchFamily="34" charset="0"/>
              </a:rPr>
              <a:t>•Ludzki mózg pełną dojrzałość osiąga dopiero ok. 25 roku życia</a:t>
            </a:r>
          </a:p>
          <a:p>
            <a:pPr lvl="0">
              <a:buClr>
                <a:srgbClr val="A5B592"/>
              </a:buClr>
            </a:pPr>
            <a:r>
              <a:rPr lang="pl-PL" dirty="0" smtClean="0">
                <a:solidFill>
                  <a:prstClr val="black"/>
                </a:solidFill>
                <a:latin typeface="Britannic Bold" panose="020B0903060703020204" pitchFamily="34" charset="0"/>
              </a:rPr>
              <a:t>•Prędkość impulsu nerwowego wynosi ok. 400km/h</a:t>
            </a:r>
            <a:endParaRPr lang="pl-PL" dirty="0">
              <a:solidFill>
                <a:prstClr val="white"/>
              </a:solidFill>
              <a:latin typeface="Britannic Bold" panose="020B0903060703020204" pitchFamily="34" charset="0"/>
            </a:endParaRPr>
          </a:p>
          <a:p>
            <a:pPr lvl="0">
              <a:buClr>
                <a:srgbClr val="A5B592"/>
              </a:buClr>
            </a:pPr>
            <a:r>
              <a:rPr lang="pl-PL" dirty="0" smtClean="0">
                <a:solidFill>
                  <a:prstClr val="black"/>
                </a:solidFill>
                <a:latin typeface="Britannic Bold" panose="020B0903060703020204" pitchFamily="34" charset="0"/>
              </a:rPr>
              <a:t>•90% decyzji, które podejmujemy jest podświadome</a:t>
            </a:r>
            <a:endParaRPr lang="pl-PL" dirty="0">
              <a:solidFill>
                <a:prstClr val="white"/>
              </a:solidFill>
              <a:latin typeface="Britannic Bold" panose="020B0903060703020204" pitchFamily="34" charset="0"/>
            </a:endParaRPr>
          </a:p>
          <a:p>
            <a:pPr lvl="0">
              <a:buClr>
                <a:srgbClr val="A5B592"/>
              </a:buClr>
            </a:pPr>
            <a:r>
              <a:rPr lang="pl-PL" dirty="0" smtClean="0">
                <a:solidFill>
                  <a:prstClr val="black"/>
                </a:solidFill>
                <a:latin typeface="Britannic Bold" panose="020B0903060703020204" pitchFamily="34" charset="0"/>
              </a:rPr>
              <a:t>•Gdy nie śpimy nasz mózg wytwarza ok. 25 watów energii. Tyle watów wystarczyłoby, aby rozświetlić żarówkę</a:t>
            </a:r>
            <a:endParaRPr lang="pl-PL" dirty="0" smtClean="0">
              <a:latin typeface="Britannic Bold" panose="020B0903060703020204" pitchFamily="34" charset="0"/>
            </a:endParaRPr>
          </a:p>
          <a:p>
            <a:pPr lvl="0">
              <a:buClr>
                <a:srgbClr val="A5B592"/>
              </a:buClr>
            </a:pPr>
            <a:r>
              <a:rPr lang="pl-PL" dirty="0" smtClean="0">
                <a:solidFill>
                  <a:prstClr val="black"/>
                </a:solidFill>
                <a:latin typeface="Britannic Bold" panose="020B0903060703020204" pitchFamily="34" charset="0"/>
              </a:rPr>
              <a:t>•Nasz mózg waży ok. 1,5 kg, co stanowi niecałe 2% naszej masy ciała</a:t>
            </a:r>
          </a:p>
          <a:p>
            <a:pPr lvl="0">
              <a:buClr>
                <a:srgbClr val="A5B592"/>
              </a:buClr>
            </a:pPr>
            <a:r>
              <a:rPr lang="pl-PL" dirty="0" smtClean="0">
                <a:solidFill>
                  <a:prstClr val="black"/>
                </a:solidFill>
                <a:latin typeface="Britannic Bold" panose="020B0903060703020204" pitchFamily="34" charset="0"/>
              </a:rPr>
              <a:t>•Jeżeli któryś z obszarów naszego mózgu zostanie uszkodzony, inny jest w stanie przejąć jego funkcje</a:t>
            </a:r>
            <a:endParaRPr lang="pl-PL" dirty="0">
              <a:solidFill>
                <a:prstClr val="white"/>
              </a:solidFill>
              <a:latin typeface="Britannic Bold" panose="020B0903060703020204" pitchFamily="34" charset="0"/>
            </a:endParaRPr>
          </a:p>
          <a:p>
            <a:pPr lvl="0">
              <a:buClr>
                <a:srgbClr val="A5B592"/>
              </a:buClr>
            </a:pPr>
            <a:endParaRPr lang="pl-PL" dirty="0">
              <a:solidFill>
                <a:prstClr val="white"/>
              </a:solidFill>
            </a:endParaRPr>
          </a:p>
          <a:p>
            <a:pPr lvl="0">
              <a:buClr>
                <a:srgbClr val="A5B592"/>
              </a:buClr>
            </a:pPr>
            <a:endParaRPr lang="pl-PL" dirty="0">
              <a:solidFill>
                <a:prstClr val="white"/>
              </a:solidFill>
            </a:endParaRPr>
          </a:p>
          <a:p>
            <a:pPr lvl="0">
              <a:buClr>
                <a:srgbClr val="A5B592"/>
              </a:buCl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85865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tegralny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288</TotalTime>
  <Words>408</Words>
  <Application>Microsoft Office PowerPoint</Application>
  <PresentationFormat>Niestandardowy</PresentationFormat>
  <Paragraphs>40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Integralny</vt:lpstr>
      <vt:lpstr>Jak dbać o mózg</vt:lpstr>
      <vt:lpstr>czym jest mózg?</vt:lpstr>
      <vt:lpstr>Jak zbudowany jest mózg?</vt:lpstr>
      <vt:lpstr>Za co odpowiada mózg?</vt:lpstr>
      <vt:lpstr>Choroby mózgu</vt:lpstr>
      <vt:lpstr>Jak dbać o mózg?</vt:lpstr>
      <vt:lpstr>Sen-jedne z najważniejszych etapów dbania o mózg</vt:lpstr>
      <vt:lpstr>Ciekawostki o mózgu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dbać o mózg- rady nie od parady</dc:title>
  <dc:creator>kmk</dc:creator>
  <cp:lastModifiedBy>Odn-Dyrektor</cp:lastModifiedBy>
  <cp:revision>35</cp:revision>
  <dcterms:created xsi:type="dcterms:W3CDTF">2022-03-05T11:56:05Z</dcterms:created>
  <dcterms:modified xsi:type="dcterms:W3CDTF">2022-04-05T09:08:15Z</dcterms:modified>
</cp:coreProperties>
</file>