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4D9EB-CC84-49FD-B736-0D50DF4AD516}" type="datetimeFigureOut">
              <a:rPr lang="pl-PL" smtClean="0"/>
              <a:pPr/>
              <a:t>05.04.2022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ED367-99D1-449C-92AE-6C0E45C5BE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857364"/>
            <a:ext cx="9144000" cy="1928825"/>
          </a:xfrm>
        </p:spPr>
        <p:txBody>
          <a:bodyPr>
            <a:normAutofit/>
          </a:bodyPr>
          <a:lstStyle/>
          <a:p>
            <a:r>
              <a:rPr lang="pl-PL" b="1" i="1" dirty="0" smtClean="0"/>
              <a:t>,,Jak dbać o mózg- rady nie od parady”</a:t>
            </a:r>
            <a:endParaRPr lang="pl-PL" b="1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429388" y="5072074"/>
            <a:ext cx="2714612" cy="1785926"/>
          </a:xfrm>
        </p:spPr>
        <p:txBody>
          <a:bodyPr>
            <a:normAutofit lnSpcReduction="10000"/>
          </a:bodyPr>
          <a:lstStyle/>
          <a:p>
            <a:r>
              <a:rPr lang="pl-PL" sz="2000" dirty="0" smtClean="0">
                <a:solidFill>
                  <a:schemeClr val="tx1"/>
                </a:solidFill>
              </a:rPr>
              <a:t>Michał Chyła</a:t>
            </a:r>
          </a:p>
          <a:p>
            <a:r>
              <a:rPr lang="pl-PL" sz="2000" dirty="0" smtClean="0">
                <a:solidFill>
                  <a:schemeClr val="tx1"/>
                </a:solidFill>
              </a:rPr>
              <a:t>Klasa 7b</a:t>
            </a:r>
          </a:p>
          <a:p>
            <a:r>
              <a:rPr lang="pl-PL" sz="2000" dirty="0" smtClean="0">
                <a:solidFill>
                  <a:schemeClr val="tx1"/>
                </a:solidFill>
              </a:rPr>
              <a:t>Szkoła Podstawowa </a:t>
            </a:r>
          </a:p>
          <a:p>
            <a:r>
              <a:rPr lang="pl-PL" sz="2000" dirty="0" smtClean="0">
                <a:solidFill>
                  <a:schemeClr val="tx1"/>
                </a:solidFill>
              </a:rPr>
              <a:t>nr  18</a:t>
            </a:r>
          </a:p>
          <a:p>
            <a:r>
              <a:rPr lang="pl-PL" sz="2000" dirty="0">
                <a:solidFill>
                  <a:schemeClr val="tx1"/>
                </a:solidFill>
              </a:rPr>
              <a:t>w</a:t>
            </a:r>
            <a:r>
              <a:rPr lang="pl-PL" sz="2000" dirty="0" smtClean="0">
                <a:solidFill>
                  <a:schemeClr val="tx1"/>
                </a:solidFill>
              </a:rPr>
              <a:t> Grudziądzu</a:t>
            </a:r>
          </a:p>
          <a:p>
            <a:endParaRPr lang="pl-PL" sz="2000" dirty="0" smtClean="0">
              <a:solidFill>
                <a:schemeClr val="tx1"/>
              </a:solidFill>
            </a:endParaRPr>
          </a:p>
          <a:p>
            <a:endParaRPr lang="pl-PL" sz="2000" dirty="0" smtClean="0">
              <a:solidFill>
                <a:schemeClr val="tx1"/>
              </a:solidFill>
            </a:endParaRPr>
          </a:p>
          <a:p>
            <a:endParaRPr lang="pl-PL" sz="2000" dirty="0">
              <a:solidFill>
                <a:schemeClr val="tx1"/>
              </a:solidFill>
            </a:endParaRPr>
          </a:p>
        </p:txBody>
      </p:sp>
      <p:pic>
        <p:nvPicPr>
          <p:cNvPr id="11266" name="Picture 2" descr="Naklejka Grafika trójwymiarowa ludzkiego mózgu na tle technologii na wymiar  • człowiek, tło, streszczenie • REDRO.p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14825"/>
            <a:ext cx="3810000" cy="2543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Kreatywnych Mózgu - Stockowe grafiki wektorowe i więcej obrazów Ołówek -  iSto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357158" y="1643050"/>
            <a:ext cx="8229600" cy="4525963"/>
          </a:xfrm>
        </p:spPr>
        <p:txBody>
          <a:bodyPr>
            <a:normAutofit fontScale="92500"/>
          </a:bodyPr>
          <a:lstStyle/>
          <a:p>
            <a:endParaRPr lang="pl-PL" dirty="0"/>
          </a:p>
          <a:p>
            <a:r>
              <a:rPr lang="pl-PL" b="1" dirty="0" smtClean="0"/>
              <a:t>Mózg </a:t>
            </a:r>
            <a:r>
              <a:rPr lang="pl-PL" dirty="0" smtClean="0"/>
              <a:t>jest najdoskonalszym organem jaki posiada człowiek. Odpowiada on za pracę narządów, kontroluje i koordynuje większość ruchów, zachowań, kontroluje wyuczone umiejętności motoryczne, wzrok, emocję i pamięć. Aby pracował prawidłowo i optymalnie potrzebuję składników odżywczych pochodzących z pokarmów bogatych w żelazo, minerały i proteiny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Budowa mózgu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9460" name="Picture 4" descr="Budowa mózgu - Medianauka.p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8215370" cy="4548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Mózg jest zbudowany z dwóch półkul prawej i lewej. Obie są bardzo ważne i odpowiadają za różne właściwości funkcjonowania i myślenia. U osób, gdzie obydwa płaty rozwijają się w tym samym tempie, nie mają problemów z nauką.</a:t>
            </a:r>
          </a:p>
          <a:p>
            <a:r>
              <a:rPr lang="pl-PL" b="1" dirty="0" smtClean="0"/>
              <a:t>Lewa </a:t>
            </a:r>
            <a:r>
              <a:rPr lang="pl-PL" dirty="0" smtClean="0"/>
              <a:t>półkula jest odpowiedzialna za myślenie, mowę, rozumienie, pojmowanie.</a:t>
            </a:r>
          </a:p>
          <a:p>
            <a:r>
              <a:rPr lang="pl-PL" b="1" dirty="0" smtClean="0"/>
              <a:t>Prawa</a:t>
            </a:r>
            <a:r>
              <a:rPr lang="pl-PL" dirty="0" smtClean="0"/>
              <a:t> półkula odpowiada za niewerbalne sposoby komunikowania i wyrażania.</a:t>
            </a:r>
          </a:p>
          <a:p>
            <a:r>
              <a:rPr lang="pl-PL" b="1" dirty="0" smtClean="0"/>
              <a:t>Móżdżek </a:t>
            </a:r>
            <a:r>
              <a:rPr lang="pl-PL" dirty="0" smtClean="0"/>
              <a:t>: jest zlokalizowany u podnóża mózgu i odpowiada za równowagę ciała, napięcie mięśniowe oraz koordynacje ruchu.</a:t>
            </a:r>
          </a:p>
          <a:p>
            <a:r>
              <a:rPr lang="pl-PL" b="1" dirty="0" smtClean="0"/>
              <a:t>Pień mózgu</a:t>
            </a:r>
            <a:r>
              <a:rPr lang="pl-PL" dirty="0" smtClean="0"/>
              <a:t> : jest podobny do rdzenia kręgowego. Jest odpowiedzialny za podstawowe odruchy takie jak: połykanie, kaszel itd.</a:t>
            </a:r>
          </a:p>
          <a:p>
            <a:r>
              <a:rPr lang="pl-PL" b="1" dirty="0" smtClean="0"/>
              <a:t>Kora nowa </a:t>
            </a:r>
            <a:r>
              <a:rPr lang="pl-PL" dirty="0" smtClean="0"/>
              <a:t>: składa się z płata czołowego, ciemieniowego, potylicznego i skroniowego. Reguluję pamięć, słuch, wzrok, język, ośrodki motoryczne i sensoryczne</a:t>
            </a:r>
            <a:endParaRPr lang="pl-PL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Właściwości mózgu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Stanowi 2% masy ciała i waży średnio 1,4 </a:t>
            </a:r>
            <a:r>
              <a:rPr lang="pl-PL" dirty="0" err="1" smtClean="0"/>
              <a:t>kg</a:t>
            </a:r>
            <a:r>
              <a:rPr lang="pl-PL" dirty="0" smtClean="0"/>
              <a:t>.</a:t>
            </a:r>
          </a:p>
          <a:p>
            <a:r>
              <a:rPr lang="pl-PL" dirty="0" smtClean="0"/>
              <a:t>Żeby pracował skutecznie musi zużywać 20% całej energii.</a:t>
            </a:r>
          </a:p>
          <a:p>
            <a:r>
              <a:rPr lang="pl-PL" dirty="0" smtClean="0"/>
              <a:t>W 80% składa się z wody</a:t>
            </a:r>
          </a:p>
          <a:p>
            <a:r>
              <a:rPr lang="pl-PL" dirty="0" smtClean="0"/>
              <a:t>W mózgu znajduje się średnio 100.000 neuronów (komórek nerwowych)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Pokarm dla mózgu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Prawidłowa dieta jest bardzo ważna dla niezachwianego funkcjonowania mózgu</a:t>
            </a:r>
          </a:p>
          <a:p>
            <a:r>
              <a:rPr lang="pl-PL" b="1" dirty="0" smtClean="0"/>
              <a:t>Dieta powinna być bogata w żelazo</a:t>
            </a:r>
            <a:r>
              <a:rPr lang="pl-PL" dirty="0" smtClean="0"/>
              <a:t>- brak tego pierwiastka powoduje niedotlenienie mózgu, może funkcjonować nieprawidłowo. Żelazo można znaleźć głównie w mięsie, oleju z pestek i roślinach strączkowych</a:t>
            </a:r>
          </a:p>
          <a:p>
            <a:r>
              <a:rPr lang="pl-PL" b="1" dirty="0" smtClean="0"/>
              <a:t>Pokarmy bogate w różne minerały i witaminy</a:t>
            </a:r>
            <a:r>
              <a:rPr lang="pl-PL" dirty="0" smtClean="0"/>
              <a:t>. Brak witamin i minerałów powoduje problemy z koncentracją i pamięcią, zmęczenie. Witaminy są odpowiedzialne za łatwiejsze wchłanianie się żelaza, trawienie glukozy. Minerały zaś wspomagają mózg w wysyłaniu sygnałów do różnych narządów.</a:t>
            </a:r>
          </a:p>
          <a:p>
            <a:r>
              <a:rPr lang="pl-PL" b="1" dirty="0" smtClean="0"/>
              <a:t>Pokarmy bogate w proteiny</a:t>
            </a:r>
            <a:r>
              <a:rPr lang="pl-PL" dirty="0" smtClean="0"/>
              <a:t>. Mózg potrzebuje różnych aminokwasów, które tworzą białka. Większość z nich można znaleźć w rybach, w chudym mięsie i roślinach strączkowych.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/>
          </a:bodyPr>
          <a:lstStyle/>
          <a:p>
            <a:r>
              <a:rPr lang="pl-PL" b="1" dirty="0" smtClean="0"/>
              <a:t>Tłuszcze nienasycone-</a:t>
            </a:r>
            <a:r>
              <a:rPr lang="pl-PL" dirty="0" smtClean="0"/>
              <a:t> do nich zaliczamy kwasy</a:t>
            </a:r>
            <a:r>
              <a:rPr lang="pl-PL" b="1" dirty="0" smtClean="0"/>
              <a:t> </a:t>
            </a:r>
            <a:r>
              <a:rPr lang="pl-PL" dirty="0" smtClean="0"/>
              <a:t>Omega-3, Omega-6. Są one uważane za najlepsze. Głównym naturalnym źródłem kwasów Omega-3 są: łosoś atlantycki, sardela europejska, sardynki w sosie pomidorowym, pstrąg tęczowy, halibut smażony, orzechy włoskie, olej rzepakowy, zielone warzywa liściaste.</a:t>
            </a:r>
          </a:p>
          <a:p>
            <a:r>
              <a:rPr lang="pl-PL" b="1" dirty="0" smtClean="0"/>
              <a:t>Płyny-</a:t>
            </a:r>
            <a:r>
              <a:rPr lang="pl-PL" dirty="0" smtClean="0"/>
              <a:t> umożliwiają normalne dostarczenie składników odżywczych do mózgu. Picie zbyt małej ilości wody wywołuje problemy z koncentracją </a:t>
            </a:r>
            <a:endParaRPr lang="pl-PL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ózg - Stockowe grafiki wektorowe i więcej obrazów 2015 - iSto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Chemia a ludzki mózg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Wiele substancji chemicznych ma wpływ na funkcjonowanie mózgu. Część z nich, jak np. hormony, produkowane są przez sam mózg. Mogą one decydować o wielu naszych zachowaniach oraz, do pewnego stopnia, wpływać na podejmowanie decyzji. Istnieją również substancje wpływające na funkcjonowanie mózgu, które mogą być dostarczane z zewnątrz. Mogą one mieć zarówno pozytywny jak i negatywny wpływ na jego funkcjonowanie. Należy zdawać sobie sprawę, że przyjmowanie różnego rodzaju używek (alkohol, narkotyki, papierosy), czy nawet niektóre suplementy diety może mieć poważne konsekwencje 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/>
          <a:lstStyle/>
          <a:p>
            <a:r>
              <a:rPr lang="pl-PL" dirty="0" smtClean="0"/>
              <a:t>Aktywność fizyczna pozytywnie wpływa na pracę naszego mózgu. Gdy ćwiczymy, dostarczamy do mózgu większe ilości tlenu, a ponadto, poprawiamy krążenie krwi w organizmie. W efekcie nasz mózg pracuje sprawniej, a my czujemy się lepiej. </a:t>
            </a:r>
          </a:p>
          <a:p>
            <a:r>
              <a:rPr lang="pl-PL" dirty="0" smtClean="0"/>
              <a:t>Mózg to nasz najważniejszy narząd, który odpowiada za wszystkie funkcje życiowe organizmu. Dbajmy o niego, głównie poprzez zdrowy styl życia, odpowiednią dietę, aktywność fizyczną i pozytywne myślenie.</a:t>
            </a:r>
          </a:p>
          <a:p>
            <a:r>
              <a:rPr lang="pl-PL" b="1" dirty="0" smtClean="0"/>
              <a:t>Nasz mózg na pewno </a:t>
            </a:r>
            <a:r>
              <a:rPr lang="pl-PL" b="1" smtClean="0"/>
              <a:t>się odwdzięczy!!!</a:t>
            </a:r>
            <a:endParaRPr lang="pl-PL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612</Words>
  <Application>Microsoft Office PowerPoint</Application>
  <PresentationFormat>Pokaz na ekranie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,,Jak dbać o mózg- rady nie od parady”</vt:lpstr>
      <vt:lpstr>Slajd 2</vt:lpstr>
      <vt:lpstr>Budowa mózgu</vt:lpstr>
      <vt:lpstr>Slajd 4</vt:lpstr>
      <vt:lpstr>Właściwości mózgu</vt:lpstr>
      <vt:lpstr>Pokarm dla mózgu</vt:lpstr>
      <vt:lpstr>Slajd 7</vt:lpstr>
      <vt:lpstr>Chemia a ludzki mózg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,,Jak dbać o mózg- rady nie od parady”</dc:title>
  <dc:creator>michal chyla</dc:creator>
  <cp:lastModifiedBy>Odn-Dyrektor</cp:lastModifiedBy>
  <cp:revision>12</cp:revision>
  <dcterms:created xsi:type="dcterms:W3CDTF">2022-03-07T14:50:49Z</dcterms:created>
  <dcterms:modified xsi:type="dcterms:W3CDTF">2022-04-05T09:17:36Z</dcterms:modified>
</cp:coreProperties>
</file>