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27"/>
  </p:notesMasterIdLst>
  <p:handoutMasterIdLst>
    <p:handoutMasterId r:id="rId28"/>
  </p:handoutMasterIdLst>
  <p:sldIdLst>
    <p:sldId id="259" r:id="rId2"/>
    <p:sldId id="264" r:id="rId3"/>
    <p:sldId id="267" r:id="rId4"/>
    <p:sldId id="268" r:id="rId5"/>
    <p:sldId id="271" r:id="rId6"/>
    <p:sldId id="269" r:id="rId7"/>
    <p:sldId id="270" r:id="rId8"/>
    <p:sldId id="272" r:id="rId9"/>
    <p:sldId id="274" r:id="rId10"/>
    <p:sldId id="283" r:id="rId11"/>
    <p:sldId id="284" r:id="rId12"/>
    <p:sldId id="275" r:id="rId13"/>
    <p:sldId id="276" r:id="rId14"/>
    <p:sldId id="277" r:id="rId15"/>
    <p:sldId id="278" r:id="rId16"/>
    <p:sldId id="285" r:id="rId17"/>
    <p:sldId id="273" r:id="rId18"/>
    <p:sldId id="279" r:id="rId19"/>
    <p:sldId id="281" r:id="rId20"/>
    <p:sldId id="282" r:id="rId21"/>
    <p:sldId id="280" r:id="rId22"/>
    <p:sldId id="265" r:id="rId23"/>
    <p:sldId id="266" r:id="rId24"/>
    <p:sldId id="260" r:id="rId25"/>
    <p:sldId id="286" r:id="rId26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132" autoAdjust="0"/>
    <p:restoredTop sz="94660"/>
  </p:normalViewPr>
  <p:slideViewPr>
    <p:cSldViewPr snapToGrid="0">
      <p:cViewPr varScale="1">
        <p:scale>
          <a:sx n="66" d="100"/>
          <a:sy n="66" d="100"/>
        </p:scale>
        <p:origin x="-60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626"/>
    </p:cViewPr>
  </p:sorterViewPr>
  <p:notesViewPr>
    <p:cSldViewPr snapToGrid="0">
      <p:cViewPr varScale="1">
        <p:scale>
          <a:sx n="86" d="100"/>
          <a:sy n="86" d="100"/>
        </p:scale>
        <p:origin x="3006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3574182-63D3-46B5-B386-77FF7274FD7D}" type="datetime1">
              <a:rPr lang="pl-PL" smtClean="0"/>
              <a:pPr rtl="0"/>
              <a:t>26.03.2019</a:t>
            </a:fld>
            <a:endParaRPr lang="pl-PL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173FB42-312D-429D-A89D-91E21C85F0BA}" type="slidenum">
              <a:rPr lang="pl-PL" smtClean="0"/>
              <a:pPr rtl="0"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661549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5D7732-070F-438D-B697-14BA4912F0A6}" type="datetime1">
              <a:rPr lang="pl-PL" noProof="0" smtClean="0"/>
              <a:pPr rtl="0"/>
              <a:t>26.03.2019</a:t>
            </a:fld>
            <a:endParaRPr lang="pl-PL" noProof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809D77-6270-417D-B912-9E40620F0D0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="" xmlns:p14="http://schemas.microsoft.com/office/powerpoint/2010/main" val="40852342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809D77-6270-417D-B912-9E40620F0D03}" type="slidenum">
              <a:rPr lang="pl-PL" smtClean="0"/>
              <a:pPr rtl="0"/>
              <a:t>1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90331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809D77-6270-417D-B912-9E40620F0D03}" type="slidenum">
              <a:rPr lang="pl-PL" smtClean="0"/>
              <a:pPr rtl="0"/>
              <a:t>24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22709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914400" y="0"/>
            <a:ext cx="10363200" cy="4267200"/>
          </a:xfrm>
        </p:spPr>
        <p:txBody>
          <a:bodyPr rtlCol="0" anchor="b">
            <a:noAutofit/>
          </a:bodyPr>
          <a:lstStyle>
            <a:lvl1pPr>
              <a:lnSpc>
                <a:spcPct val="100000"/>
              </a:lnSpc>
              <a:defRPr sz="6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4343399"/>
            <a:ext cx="8534400" cy="1219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pl-PL" noProof="0"/>
              <a:t>Dodaj stopkę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DFFD4DA6-245E-4267-97AB-2F2DEA8D3C2B}" type="datetime1">
              <a:rPr lang="pl-PL" noProof="0" smtClean="0"/>
              <a:pPr rtl="0"/>
              <a:t>26.03.2019</a:t>
            </a:fld>
            <a:endParaRPr lang="pl-PL" noProof="0"/>
          </a:p>
        </p:txBody>
      </p:sp>
      <p:sp>
        <p:nvSpPr>
          <p:cNvPr id="8" name="Numer slajdu — symbol zastępczy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="" xmlns:p14="http://schemas.microsoft.com/office/powerpoint/2010/main" val="285672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F3F684B-8584-45D9-93F7-D323103DF4D8}" type="datetime1">
              <a:rPr lang="pl-PL" noProof="0" smtClean="0"/>
              <a:pPr rtl="0"/>
              <a:t>26.03.2019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="" xmlns:p14="http://schemas.microsoft.com/office/powerpoint/2010/main" val="328822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4983161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983161"/>
          </a:xfrm>
        </p:spPr>
        <p:txBody>
          <a:bodyPr vert="eaVert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D9AF31DD-C556-4797-9414-2F6C41DD6BC5}" type="datetime1">
              <a:rPr lang="pl-PL" noProof="0" smtClean="0"/>
              <a:pPr rtl="0"/>
              <a:t>26.03.2019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="" xmlns:p14="http://schemas.microsoft.com/office/powerpoint/2010/main" val="421880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C3A62C-C9E4-43E2-B120-F04840C84BD9}" type="datetime1">
              <a:rPr lang="pl-PL" noProof="0" smtClean="0"/>
              <a:pPr rtl="0"/>
              <a:t>26.03.2019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="" xmlns:p14="http://schemas.microsoft.com/office/powerpoint/2010/main" val="260745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963084" y="0"/>
            <a:ext cx="10363200" cy="2505075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US" dirty="0"/>
            </a:lvl1pPr>
          </a:lstStyle>
          <a:p>
            <a:pPr lvl="0"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963084" y="2697163"/>
            <a:ext cx="10363200" cy="1131887"/>
          </a:xfrm>
        </p:spPr>
        <p:txBody>
          <a:bodyPr rtlCol="0"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813B49-8B80-43B7-8626-F729CAAAF300}" type="datetime1">
              <a:rPr lang="pl-PL" noProof="0" smtClean="0"/>
              <a:pPr rtl="0"/>
              <a:t>26.03.2019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="" xmlns:p14="http://schemas.microsoft.com/office/powerpoint/2010/main" val="400380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9" name="Zawartość — symbol zastępczy 8"/>
          <p:cNvSpPr>
            <a:spLocks noGrp="1"/>
          </p:cNvSpPr>
          <p:nvPr>
            <p:ph sz="quarter" idx="13"/>
          </p:nvPr>
        </p:nvSpPr>
        <p:spPr>
          <a:xfrm>
            <a:off x="612805" y="1828800"/>
            <a:ext cx="5388864" cy="3429255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197600" y="1828785"/>
            <a:ext cx="5384800" cy="3429015"/>
          </a:xfrm>
        </p:spPr>
        <p:txBody>
          <a:bodyPr rtlCol="0"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pl-PL" noProof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DA82C9B3-1108-44C6-BAF1-DE21A9EE7264}" type="datetime1">
              <a:rPr lang="pl-PL" noProof="0" smtClean="0"/>
              <a:pPr rtl="0"/>
              <a:t>26.03.2019</a:t>
            </a:fld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="" xmlns:p14="http://schemas.microsoft.com/office/powerpoint/2010/main" val="267205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09600" y="1840825"/>
            <a:ext cx="5386917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11" name="Zawartość — symbol zastępczy 10"/>
          <p:cNvSpPr>
            <a:spLocks noGrp="1"/>
          </p:cNvSpPr>
          <p:nvPr>
            <p:ph sz="quarter" idx="13"/>
          </p:nvPr>
        </p:nvSpPr>
        <p:spPr>
          <a:xfrm>
            <a:off x="609600" y="2453473"/>
            <a:ext cx="5388864" cy="2834031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6197601" y="1840825"/>
            <a:ext cx="5389033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13" name="Zawartość — symbol zastępczy 12"/>
          <p:cNvSpPr>
            <a:spLocks noGrp="1"/>
          </p:cNvSpPr>
          <p:nvPr>
            <p:ph sz="quarter" idx="14"/>
          </p:nvPr>
        </p:nvSpPr>
        <p:spPr>
          <a:xfrm>
            <a:off x="6201237" y="2453474"/>
            <a:ext cx="5388864" cy="2833709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Dodaj stopkę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C9C8C1-ACC2-4CDD-AED1-32A4667C2244}" type="datetime1">
              <a:rPr lang="pl-PL" noProof="0" smtClean="0"/>
              <a:pPr rtl="0"/>
              <a:t>26.03.2019</a:t>
            </a:fld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="" xmlns:p14="http://schemas.microsoft.com/office/powerpoint/2010/main" val="250106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Dodaj stopkę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D71069-C2F1-4666-B91F-4B3E6434C506}" type="datetime1">
              <a:rPr lang="pl-PL" noProof="0" smtClean="0"/>
              <a:pPr rtl="0"/>
              <a:t>26.03.2019</a:t>
            </a:fld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="" xmlns:p14="http://schemas.microsoft.com/office/powerpoint/2010/main" val="413000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Dodaj stopkę</a:t>
            </a:r>
          </a:p>
        </p:txBody>
      </p:sp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BAE4FF-19E8-4D28-BE89-96118AA26B10}" type="datetime1">
              <a:rPr lang="pl-PL" noProof="0" smtClean="0"/>
              <a:pPr rtl="0"/>
              <a:t>26.03.2019</a:t>
            </a:fld>
            <a:endParaRPr lang="pl-PL" noProof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="" xmlns:p14="http://schemas.microsoft.com/office/powerpoint/2010/main" val="66943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7876117" y="266700"/>
            <a:ext cx="4011084" cy="209550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958850" y="273052"/>
            <a:ext cx="6661151" cy="4984748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2819399"/>
          </a:xfrm>
        </p:spPr>
        <p:txBody>
          <a:bodyPr rtlCol="0"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3ACB28-4B23-4073-8F08-5F2487C06238}" type="datetime1">
              <a:rPr lang="pl-PL" noProof="0" smtClean="0"/>
              <a:pPr rtl="0"/>
              <a:t>26.03.2019</a:t>
            </a:fld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="" xmlns:p14="http://schemas.microsoft.com/office/powerpoint/2010/main" val="376157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2239435" y="228600"/>
            <a:ext cx="7615765" cy="89535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"/>
          </p:nvPr>
        </p:nvSpPr>
        <p:spPr>
          <a:xfrm>
            <a:off x="2010835" y="1597800"/>
            <a:ext cx="8072965" cy="38552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2239435" y="5579250"/>
            <a:ext cx="7615765" cy="533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pl-PL" noProof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14B784FB-9B42-4D02-837E-6107C761D981}" type="datetime1">
              <a:rPr lang="pl-PL" noProof="0" smtClean="0"/>
              <a:pPr rtl="0"/>
              <a:t>26.03.2019</a:t>
            </a:fld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="" xmlns:p14="http://schemas.microsoft.com/office/powerpoint/2010/main" val="133718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09600" y="1846262"/>
            <a:ext cx="10972800" cy="341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2692275" y="6137408"/>
            <a:ext cx="3654313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303488" y="6137408"/>
            <a:ext cx="1173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fld id="{661F1BB2-5800-4E1B-B941-7A4F4DE203F6}" type="datetime1">
              <a:rPr lang="pl-PL" noProof="0" smtClean="0"/>
              <a:pPr rtl="0"/>
              <a:t>26.03.2019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9433430" y="6137408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fld id="{401CF334-2D5C-4859-84A6-CA7E6E43FAEB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  <p:grpSp>
        <p:nvGrpSpPr>
          <p:cNvPr id="7" name="Grupa 6" descr="Krzewy na wybrzeżu">
            <a:extLst>
              <a:ext uri="{FF2B5EF4-FFF2-40B4-BE49-F238E27FC236}">
                <a16:creationId xmlns="" xmlns:a16="http://schemas.microsoft.com/office/drawing/2014/main" id="{32ABC1A6-8856-41D7-BF42-7ED8D4AC1C81}"/>
              </a:ext>
            </a:extLst>
          </p:cNvPr>
          <p:cNvGrpSpPr/>
          <p:nvPr userDrawn="1"/>
        </p:nvGrpSpPr>
        <p:grpSpPr>
          <a:xfrm>
            <a:off x="11112" y="4291013"/>
            <a:ext cx="12180887" cy="2589212"/>
            <a:chOff x="11112" y="4291013"/>
            <a:chExt cx="12180887" cy="2589212"/>
          </a:xfrm>
        </p:grpSpPr>
        <p:sp>
          <p:nvSpPr>
            <p:cNvPr id="8" name="Owal 7"/>
            <p:cNvSpPr/>
            <p:nvPr/>
          </p:nvSpPr>
          <p:spPr>
            <a:xfrm>
              <a:off x="758826" y="6499384"/>
              <a:ext cx="113029" cy="8477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sz="1800" noProof="0" dirty="0">
                <a:solidFill>
                  <a:schemeClr val="tx2"/>
                </a:solidFill>
              </a:endParaRPr>
            </a:p>
          </p:txBody>
        </p:sp>
        <p:sp>
          <p:nvSpPr>
            <p:cNvPr id="10" name="Dowolny kształt 2"/>
            <p:cNvSpPr>
              <a:spLocks/>
            </p:cNvSpPr>
            <p:nvPr/>
          </p:nvSpPr>
          <p:spPr bwMode="ltGray">
            <a:xfrm>
              <a:off x="11112" y="6456363"/>
              <a:ext cx="12180887" cy="423862"/>
            </a:xfrm>
            <a:custGeom>
              <a:avLst/>
              <a:gdLst>
                <a:gd name="T0" fmla="*/ 0 w 5760"/>
                <a:gd name="T1" fmla="*/ 266 h 267"/>
                <a:gd name="T2" fmla="*/ 5759 w 5760"/>
                <a:gd name="T3" fmla="*/ 266 h 267"/>
                <a:gd name="T4" fmla="*/ 5759 w 5760"/>
                <a:gd name="T5" fmla="*/ 81 h 267"/>
                <a:gd name="T6" fmla="*/ 5573 w 5760"/>
                <a:gd name="T7" fmla="*/ 111 h 267"/>
                <a:gd name="T8" fmla="*/ 5104 w 5760"/>
                <a:gd name="T9" fmla="*/ 131 h 267"/>
                <a:gd name="T10" fmla="*/ 4602 w 5760"/>
                <a:gd name="T11" fmla="*/ 101 h 267"/>
                <a:gd name="T12" fmla="*/ 4143 w 5760"/>
                <a:gd name="T13" fmla="*/ 141 h 267"/>
                <a:gd name="T14" fmla="*/ 3918 w 5760"/>
                <a:gd name="T15" fmla="*/ 141 h 267"/>
                <a:gd name="T16" fmla="*/ 3790 w 5760"/>
                <a:gd name="T17" fmla="*/ 131 h 267"/>
                <a:gd name="T18" fmla="*/ 3459 w 5760"/>
                <a:gd name="T19" fmla="*/ 81 h 267"/>
                <a:gd name="T20" fmla="*/ 2979 w 5760"/>
                <a:gd name="T21" fmla="*/ 91 h 267"/>
                <a:gd name="T22" fmla="*/ 2733 w 5760"/>
                <a:gd name="T23" fmla="*/ 20 h 267"/>
                <a:gd name="T24" fmla="*/ 2434 w 5760"/>
                <a:gd name="T25" fmla="*/ 51 h 267"/>
                <a:gd name="T26" fmla="*/ 2220 w 5760"/>
                <a:gd name="T27" fmla="*/ 81 h 267"/>
                <a:gd name="T28" fmla="*/ 2050 w 5760"/>
                <a:gd name="T29" fmla="*/ 91 h 267"/>
                <a:gd name="T30" fmla="*/ 1751 w 5760"/>
                <a:gd name="T31" fmla="*/ 71 h 267"/>
                <a:gd name="T32" fmla="*/ 1441 w 5760"/>
                <a:gd name="T33" fmla="*/ 51 h 267"/>
                <a:gd name="T34" fmla="*/ 1131 w 5760"/>
                <a:gd name="T35" fmla="*/ 20 h 267"/>
                <a:gd name="T36" fmla="*/ 757 w 5760"/>
                <a:gd name="T37" fmla="*/ 40 h 267"/>
                <a:gd name="T38" fmla="*/ 384 w 5760"/>
                <a:gd name="T39" fmla="*/ 71 h 267"/>
                <a:gd name="T40" fmla="*/ 128 w 5760"/>
                <a:gd name="T41" fmla="*/ 10 h 267"/>
                <a:gd name="T42" fmla="*/ 0 w 5760"/>
                <a:gd name="T43" fmla="*/ 0 h 267"/>
                <a:gd name="T44" fmla="*/ 0 w 5760"/>
                <a:gd name="T45" fmla="*/ 266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tlCol="0"/>
            <a:lstStyle/>
            <a:p>
              <a:pPr rtl="0"/>
              <a:endParaRPr lang="pl-PL" noProof="0" dirty="0"/>
            </a:p>
          </p:txBody>
        </p:sp>
        <p:grpSp>
          <p:nvGrpSpPr>
            <p:cNvPr id="11" name="Grupa 68"/>
            <p:cNvGrpSpPr>
              <a:grpSpLocks/>
            </p:cNvGrpSpPr>
            <p:nvPr/>
          </p:nvGrpSpPr>
          <p:grpSpPr bwMode="auto">
            <a:xfrm>
              <a:off x="68263" y="4291013"/>
              <a:ext cx="2384425" cy="2447925"/>
              <a:chOff x="43" y="2703"/>
              <a:chExt cx="1502" cy="1542"/>
            </a:xfrm>
          </p:grpSpPr>
          <p:grpSp>
            <p:nvGrpSpPr>
              <p:cNvPr id="55" name="Grupa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95" name="Grupa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18" name="Dowolny kształt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>
                      <a:gd name="T0" fmla="*/ 0 w 132"/>
                      <a:gd name="T1" fmla="*/ 238 h 239"/>
                      <a:gd name="T2" fmla="*/ 19 w 132"/>
                      <a:gd name="T3" fmla="*/ 184 h 239"/>
                      <a:gd name="T4" fmla="*/ 36 w 132"/>
                      <a:gd name="T5" fmla="*/ 126 h 239"/>
                      <a:gd name="T6" fmla="*/ 44 w 132"/>
                      <a:gd name="T7" fmla="*/ 100 h 239"/>
                      <a:gd name="T8" fmla="*/ 55 w 132"/>
                      <a:gd name="T9" fmla="*/ 70 h 239"/>
                      <a:gd name="T10" fmla="*/ 72 w 132"/>
                      <a:gd name="T11" fmla="*/ 39 h 239"/>
                      <a:gd name="T12" fmla="*/ 83 w 132"/>
                      <a:gd name="T13" fmla="*/ 19 h 239"/>
                      <a:gd name="T14" fmla="*/ 93 w 132"/>
                      <a:gd name="T15" fmla="*/ 10 h 239"/>
                      <a:gd name="T16" fmla="*/ 105 w 132"/>
                      <a:gd name="T17" fmla="*/ 2 h 239"/>
                      <a:gd name="T18" fmla="*/ 118 w 132"/>
                      <a:gd name="T19" fmla="*/ 0 h 239"/>
                      <a:gd name="T20" fmla="*/ 124 w 132"/>
                      <a:gd name="T21" fmla="*/ 6 h 239"/>
                      <a:gd name="T22" fmla="*/ 131 w 132"/>
                      <a:gd name="T23" fmla="*/ 22 h 2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pl-PL" noProof="0" dirty="0"/>
                  </a:p>
                </p:txBody>
              </p:sp>
              <p:sp>
                <p:nvSpPr>
                  <p:cNvPr id="119" name="Dowolny kształt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>
                      <a:gd name="T0" fmla="*/ 0 w 90"/>
                      <a:gd name="T1" fmla="*/ 583 h 584"/>
                      <a:gd name="T2" fmla="*/ 0 w 90"/>
                      <a:gd name="T3" fmla="*/ 528 h 584"/>
                      <a:gd name="T4" fmla="*/ 0 w 90"/>
                      <a:gd name="T5" fmla="*/ 487 h 584"/>
                      <a:gd name="T6" fmla="*/ 2 w 90"/>
                      <a:gd name="T7" fmla="*/ 458 h 584"/>
                      <a:gd name="T8" fmla="*/ 2 w 90"/>
                      <a:gd name="T9" fmla="*/ 423 h 584"/>
                      <a:gd name="T10" fmla="*/ 2 w 90"/>
                      <a:gd name="T11" fmla="*/ 387 h 584"/>
                      <a:gd name="T12" fmla="*/ 3 w 90"/>
                      <a:gd name="T13" fmla="*/ 357 h 584"/>
                      <a:gd name="T14" fmla="*/ 5 w 90"/>
                      <a:gd name="T15" fmla="*/ 329 h 584"/>
                      <a:gd name="T16" fmla="*/ 8 w 90"/>
                      <a:gd name="T17" fmla="*/ 280 h 584"/>
                      <a:gd name="T18" fmla="*/ 13 w 90"/>
                      <a:gd name="T19" fmla="*/ 227 h 584"/>
                      <a:gd name="T20" fmla="*/ 19 w 90"/>
                      <a:gd name="T21" fmla="*/ 173 h 584"/>
                      <a:gd name="T22" fmla="*/ 23 w 90"/>
                      <a:gd name="T23" fmla="*/ 116 h 584"/>
                      <a:gd name="T24" fmla="*/ 27 w 90"/>
                      <a:gd name="T25" fmla="*/ 81 h 584"/>
                      <a:gd name="T26" fmla="*/ 30 w 90"/>
                      <a:gd name="T27" fmla="*/ 68 h 584"/>
                      <a:gd name="T28" fmla="*/ 38 w 90"/>
                      <a:gd name="T29" fmla="*/ 45 h 584"/>
                      <a:gd name="T30" fmla="*/ 46 w 90"/>
                      <a:gd name="T31" fmla="*/ 28 h 584"/>
                      <a:gd name="T32" fmla="*/ 55 w 90"/>
                      <a:gd name="T33" fmla="*/ 15 h 584"/>
                      <a:gd name="T34" fmla="*/ 63 w 90"/>
                      <a:gd name="T35" fmla="*/ 3 h 584"/>
                      <a:gd name="T36" fmla="*/ 69 w 90"/>
                      <a:gd name="T37" fmla="*/ 0 h 584"/>
                      <a:gd name="T38" fmla="*/ 78 w 90"/>
                      <a:gd name="T39" fmla="*/ 0 h 584"/>
                      <a:gd name="T40" fmla="*/ 86 w 90"/>
                      <a:gd name="T41" fmla="*/ 4 h 584"/>
                      <a:gd name="T42" fmla="*/ 89 w 90"/>
                      <a:gd name="T43" fmla="*/ 10 h 5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pl-PL" noProof="0" dirty="0"/>
                  </a:p>
                </p:txBody>
              </p:sp>
            </p:grpSp>
            <p:grpSp>
              <p:nvGrpSpPr>
                <p:cNvPr id="96" name="Grupa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16" name="Dowolny kształt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>
                      <a:gd name="T0" fmla="*/ 162 w 163"/>
                      <a:gd name="T1" fmla="*/ 264 h 265"/>
                      <a:gd name="T2" fmla="*/ 138 w 163"/>
                      <a:gd name="T3" fmla="*/ 239 h 265"/>
                      <a:gd name="T4" fmla="*/ 128 w 163"/>
                      <a:gd name="T5" fmla="*/ 222 h 265"/>
                      <a:gd name="T6" fmla="*/ 122 w 163"/>
                      <a:gd name="T7" fmla="*/ 210 h 265"/>
                      <a:gd name="T8" fmla="*/ 86 w 163"/>
                      <a:gd name="T9" fmla="*/ 88 h 265"/>
                      <a:gd name="T10" fmla="*/ 66 w 163"/>
                      <a:gd name="T11" fmla="*/ 49 h 265"/>
                      <a:gd name="T12" fmla="*/ 52 w 163"/>
                      <a:gd name="T13" fmla="*/ 24 h 265"/>
                      <a:gd name="T14" fmla="*/ 41 w 163"/>
                      <a:gd name="T15" fmla="*/ 13 h 265"/>
                      <a:gd name="T16" fmla="*/ 27 w 163"/>
                      <a:gd name="T17" fmla="*/ 3 h 265"/>
                      <a:gd name="T18" fmla="*/ 15 w 163"/>
                      <a:gd name="T19" fmla="*/ 0 h 265"/>
                      <a:gd name="T20" fmla="*/ 5 w 163"/>
                      <a:gd name="T21" fmla="*/ 2 h 265"/>
                      <a:gd name="T22" fmla="*/ 0 w 163"/>
                      <a:gd name="T23" fmla="*/ 17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pl-PL" noProof="0" dirty="0"/>
                  </a:p>
                </p:txBody>
              </p:sp>
              <p:sp>
                <p:nvSpPr>
                  <p:cNvPr id="117" name="Dowolny kształt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>
                      <a:gd name="T0" fmla="*/ 249 w 250"/>
                      <a:gd name="T1" fmla="*/ 627 h 628"/>
                      <a:gd name="T2" fmla="*/ 242 w 250"/>
                      <a:gd name="T3" fmla="*/ 577 h 628"/>
                      <a:gd name="T4" fmla="*/ 164 w 250"/>
                      <a:gd name="T5" fmla="*/ 237 h 628"/>
                      <a:gd name="T6" fmla="*/ 128 w 250"/>
                      <a:gd name="T7" fmla="*/ 132 h 628"/>
                      <a:gd name="T8" fmla="*/ 118 w 250"/>
                      <a:gd name="T9" fmla="*/ 97 h 628"/>
                      <a:gd name="T10" fmla="*/ 105 w 250"/>
                      <a:gd name="T11" fmla="*/ 57 h 628"/>
                      <a:gd name="T12" fmla="*/ 90 w 250"/>
                      <a:gd name="T13" fmla="*/ 27 h 628"/>
                      <a:gd name="T14" fmla="*/ 75 w 250"/>
                      <a:gd name="T15" fmla="*/ 11 h 628"/>
                      <a:gd name="T16" fmla="*/ 57 w 250"/>
                      <a:gd name="T17" fmla="*/ 0 h 628"/>
                      <a:gd name="T18" fmla="*/ 38 w 250"/>
                      <a:gd name="T19" fmla="*/ 0 h 628"/>
                      <a:gd name="T20" fmla="*/ 26 w 250"/>
                      <a:gd name="T21" fmla="*/ 12 h 628"/>
                      <a:gd name="T22" fmla="*/ 0 w 250"/>
                      <a:gd name="T23" fmla="*/ 70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pl-PL" noProof="0" dirty="0"/>
                  </a:p>
                </p:txBody>
              </p:sp>
            </p:grpSp>
            <p:sp>
              <p:nvSpPr>
                <p:cNvPr id="97" name="Dowolny kształt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>
                    <a:gd name="T0" fmla="*/ 0 w 59"/>
                    <a:gd name="T1" fmla="*/ 261 h 262"/>
                    <a:gd name="T2" fmla="*/ 8 w 59"/>
                    <a:gd name="T3" fmla="*/ 202 h 262"/>
                    <a:gd name="T4" fmla="*/ 15 w 59"/>
                    <a:gd name="T5" fmla="*/ 138 h 262"/>
                    <a:gd name="T6" fmla="*/ 19 w 59"/>
                    <a:gd name="T7" fmla="*/ 110 h 262"/>
                    <a:gd name="T8" fmla="*/ 24 w 59"/>
                    <a:gd name="T9" fmla="*/ 77 h 262"/>
                    <a:gd name="T10" fmla="*/ 31 w 59"/>
                    <a:gd name="T11" fmla="*/ 43 h 262"/>
                    <a:gd name="T12" fmla="*/ 36 w 59"/>
                    <a:gd name="T13" fmla="*/ 21 h 262"/>
                    <a:gd name="T14" fmla="*/ 41 w 59"/>
                    <a:gd name="T15" fmla="*/ 11 h 262"/>
                    <a:gd name="T16" fmla="*/ 46 w 59"/>
                    <a:gd name="T17" fmla="*/ 2 h 262"/>
                    <a:gd name="T18" fmla="*/ 52 w 59"/>
                    <a:gd name="T19" fmla="*/ 0 h 262"/>
                    <a:gd name="T20" fmla="*/ 55 w 59"/>
                    <a:gd name="T21" fmla="*/ 7 h 262"/>
                    <a:gd name="T22" fmla="*/ 58 w 59"/>
                    <a:gd name="T23" fmla="*/ 24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98" name="Dowolny kształt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>
                    <a:gd name="T0" fmla="*/ 0 w 41"/>
                    <a:gd name="T1" fmla="*/ 639 h 640"/>
                    <a:gd name="T2" fmla="*/ 0 w 41"/>
                    <a:gd name="T3" fmla="*/ 579 h 640"/>
                    <a:gd name="T4" fmla="*/ 0 w 41"/>
                    <a:gd name="T5" fmla="*/ 534 h 640"/>
                    <a:gd name="T6" fmla="*/ 0 w 41"/>
                    <a:gd name="T7" fmla="*/ 503 h 640"/>
                    <a:gd name="T8" fmla="*/ 1 w 41"/>
                    <a:gd name="T9" fmla="*/ 464 h 640"/>
                    <a:gd name="T10" fmla="*/ 1 w 41"/>
                    <a:gd name="T11" fmla="*/ 424 h 640"/>
                    <a:gd name="T12" fmla="*/ 1 w 41"/>
                    <a:gd name="T13" fmla="*/ 391 h 640"/>
                    <a:gd name="T14" fmla="*/ 2 w 41"/>
                    <a:gd name="T15" fmla="*/ 361 h 640"/>
                    <a:gd name="T16" fmla="*/ 4 w 41"/>
                    <a:gd name="T17" fmla="*/ 307 h 640"/>
                    <a:gd name="T18" fmla="*/ 5 w 41"/>
                    <a:gd name="T19" fmla="*/ 249 h 640"/>
                    <a:gd name="T20" fmla="*/ 8 w 41"/>
                    <a:gd name="T21" fmla="*/ 190 h 640"/>
                    <a:gd name="T22" fmla="*/ 10 w 41"/>
                    <a:gd name="T23" fmla="*/ 127 h 640"/>
                    <a:gd name="T24" fmla="*/ 12 w 41"/>
                    <a:gd name="T25" fmla="*/ 89 h 640"/>
                    <a:gd name="T26" fmla="*/ 13 w 41"/>
                    <a:gd name="T27" fmla="*/ 75 h 640"/>
                    <a:gd name="T28" fmla="*/ 17 w 41"/>
                    <a:gd name="T29" fmla="*/ 49 h 640"/>
                    <a:gd name="T30" fmla="*/ 20 w 41"/>
                    <a:gd name="T31" fmla="*/ 31 h 640"/>
                    <a:gd name="T32" fmla="*/ 24 w 41"/>
                    <a:gd name="T33" fmla="*/ 16 h 640"/>
                    <a:gd name="T34" fmla="*/ 28 w 41"/>
                    <a:gd name="T35" fmla="*/ 3 h 640"/>
                    <a:gd name="T36" fmla="*/ 31 w 41"/>
                    <a:gd name="T37" fmla="*/ 0 h 640"/>
                    <a:gd name="T38" fmla="*/ 35 w 41"/>
                    <a:gd name="T39" fmla="*/ 0 h 640"/>
                    <a:gd name="T40" fmla="*/ 38 w 41"/>
                    <a:gd name="T41" fmla="*/ 5 h 640"/>
                    <a:gd name="T42" fmla="*/ 40 w 41"/>
                    <a:gd name="T43" fmla="*/ 10 h 6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99" name="Dowolny kształt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>
                    <a:gd name="T0" fmla="*/ 139 w 140"/>
                    <a:gd name="T1" fmla="*/ 1096 h 1097"/>
                    <a:gd name="T2" fmla="*/ 135 w 140"/>
                    <a:gd name="T3" fmla="*/ 1009 h 1097"/>
                    <a:gd name="T4" fmla="*/ 90 w 140"/>
                    <a:gd name="T5" fmla="*/ 415 h 1097"/>
                    <a:gd name="T6" fmla="*/ 71 w 140"/>
                    <a:gd name="T7" fmla="*/ 230 h 1097"/>
                    <a:gd name="T8" fmla="*/ 66 w 140"/>
                    <a:gd name="T9" fmla="*/ 170 h 1097"/>
                    <a:gd name="T10" fmla="*/ 58 w 140"/>
                    <a:gd name="T11" fmla="*/ 100 h 1097"/>
                    <a:gd name="T12" fmla="*/ 50 w 140"/>
                    <a:gd name="T13" fmla="*/ 47 h 1097"/>
                    <a:gd name="T14" fmla="*/ 41 w 140"/>
                    <a:gd name="T15" fmla="*/ 19 h 1097"/>
                    <a:gd name="T16" fmla="*/ 32 w 140"/>
                    <a:gd name="T17" fmla="*/ 1 h 1097"/>
                    <a:gd name="T18" fmla="*/ 21 w 140"/>
                    <a:gd name="T19" fmla="*/ 0 h 1097"/>
                    <a:gd name="T20" fmla="*/ 14 w 140"/>
                    <a:gd name="T21" fmla="*/ 21 h 1097"/>
                    <a:gd name="T22" fmla="*/ 0 w 140"/>
                    <a:gd name="T23" fmla="*/ 122 h 10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grpSp>
              <p:nvGrpSpPr>
                <p:cNvPr id="100" name="Grupa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12" name="Dowolny kształt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>
                      <a:gd name="T0" fmla="*/ 91 w 92"/>
                      <a:gd name="T1" fmla="*/ 385 h 386"/>
                      <a:gd name="T2" fmla="*/ 77 w 92"/>
                      <a:gd name="T3" fmla="*/ 347 h 386"/>
                      <a:gd name="T4" fmla="*/ 72 w 92"/>
                      <a:gd name="T5" fmla="*/ 325 h 386"/>
                      <a:gd name="T6" fmla="*/ 69 w 92"/>
                      <a:gd name="T7" fmla="*/ 306 h 386"/>
                      <a:gd name="T8" fmla="*/ 48 w 92"/>
                      <a:gd name="T9" fmla="*/ 129 h 386"/>
                      <a:gd name="T10" fmla="*/ 37 w 92"/>
                      <a:gd name="T11" fmla="*/ 73 h 386"/>
                      <a:gd name="T12" fmla="*/ 29 w 92"/>
                      <a:gd name="T13" fmla="*/ 37 h 386"/>
                      <a:gd name="T14" fmla="*/ 23 w 92"/>
                      <a:gd name="T15" fmla="*/ 18 h 386"/>
                      <a:gd name="T16" fmla="*/ 15 w 92"/>
                      <a:gd name="T17" fmla="*/ 5 h 386"/>
                      <a:gd name="T18" fmla="*/ 8 w 92"/>
                      <a:gd name="T19" fmla="*/ 0 h 386"/>
                      <a:gd name="T20" fmla="*/ 2 w 92"/>
                      <a:gd name="T21" fmla="*/ 3 h 386"/>
                      <a:gd name="T22" fmla="*/ 0 w 92"/>
                      <a:gd name="T23" fmla="*/ 25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pl-PL" noProof="0" dirty="0"/>
                  </a:p>
                </p:txBody>
              </p:sp>
              <p:sp>
                <p:nvSpPr>
                  <p:cNvPr id="113" name="Dowolny kształt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>
                      <a:gd name="T0" fmla="*/ 0 w 130"/>
                      <a:gd name="T1" fmla="*/ 1412 h 1413"/>
                      <a:gd name="T2" fmla="*/ 45 w 130"/>
                      <a:gd name="T3" fmla="*/ 888 h 1413"/>
                      <a:gd name="T4" fmla="*/ 50 w 130"/>
                      <a:gd name="T5" fmla="*/ 804 h 1413"/>
                      <a:gd name="T6" fmla="*/ 62 w 130"/>
                      <a:gd name="T7" fmla="*/ 668 h 1413"/>
                      <a:gd name="T8" fmla="*/ 73 w 130"/>
                      <a:gd name="T9" fmla="*/ 526 h 1413"/>
                      <a:gd name="T10" fmla="*/ 79 w 130"/>
                      <a:gd name="T11" fmla="*/ 450 h 1413"/>
                      <a:gd name="T12" fmla="*/ 82 w 130"/>
                      <a:gd name="T13" fmla="*/ 368 h 1413"/>
                      <a:gd name="T14" fmla="*/ 85 w 130"/>
                      <a:gd name="T15" fmla="*/ 291 h 1413"/>
                      <a:gd name="T16" fmla="*/ 93 w 130"/>
                      <a:gd name="T17" fmla="*/ 202 h 1413"/>
                      <a:gd name="T18" fmla="*/ 100 w 130"/>
                      <a:gd name="T19" fmla="*/ 120 h 1413"/>
                      <a:gd name="T20" fmla="*/ 110 w 130"/>
                      <a:gd name="T21" fmla="*/ 48 h 1413"/>
                      <a:gd name="T22" fmla="*/ 117 w 130"/>
                      <a:gd name="T23" fmla="*/ 3 h 1413"/>
                      <a:gd name="T24" fmla="*/ 122 w 130"/>
                      <a:gd name="T25" fmla="*/ 0 h 1413"/>
                      <a:gd name="T26" fmla="*/ 126 w 130"/>
                      <a:gd name="T27" fmla="*/ 23 h 1413"/>
                      <a:gd name="T28" fmla="*/ 129 w 130"/>
                      <a:gd name="T29" fmla="*/ 102 h 14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pl-PL" noProof="0" dirty="0"/>
                  </a:p>
                </p:txBody>
              </p:sp>
              <p:sp>
                <p:nvSpPr>
                  <p:cNvPr id="114" name="Dowolny kształt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>
                      <a:gd name="T0" fmla="*/ 0 w 106"/>
                      <a:gd name="T1" fmla="*/ 521 h 522"/>
                      <a:gd name="T2" fmla="*/ 20 w 106"/>
                      <a:gd name="T3" fmla="*/ 408 h 522"/>
                      <a:gd name="T4" fmla="*/ 32 w 106"/>
                      <a:gd name="T5" fmla="*/ 278 h 522"/>
                      <a:gd name="T6" fmla="*/ 38 w 106"/>
                      <a:gd name="T7" fmla="*/ 220 h 522"/>
                      <a:gd name="T8" fmla="*/ 47 w 106"/>
                      <a:gd name="T9" fmla="*/ 153 h 522"/>
                      <a:gd name="T10" fmla="*/ 59 w 106"/>
                      <a:gd name="T11" fmla="*/ 84 h 522"/>
                      <a:gd name="T12" fmla="*/ 69 w 106"/>
                      <a:gd name="T13" fmla="*/ 40 h 522"/>
                      <a:gd name="T14" fmla="*/ 75 w 106"/>
                      <a:gd name="T15" fmla="*/ 19 h 522"/>
                      <a:gd name="T16" fmla="*/ 84 w 106"/>
                      <a:gd name="T17" fmla="*/ 3 h 522"/>
                      <a:gd name="T18" fmla="*/ 96 w 106"/>
                      <a:gd name="T19" fmla="*/ 0 h 522"/>
                      <a:gd name="T20" fmla="*/ 101 w 106"/>
                      <a:gd name="T21" fmla="*/ 11 h 522"/>
                      <a:gd name="T22" fmla="*/ 105 w 106"/>
                      <a:gd name="T23" fmla="*/ 46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pl-PL" noProof="0" dirty="0"/>
                  </a:p>
                </p:txBody>
              </p:sp>
              <p:sp>
                <p:nvSpPr>
                  <p:cNvPr id="115" name="Dowolny kształt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>
                      <a:gd name="T0" fmla="*/ 0 w 48"/>
                      <a:gd name="T1" fmla="*/ 0 h 255"/>
                      <a:gd name="T2" fmla="*/ 7 w 48"/>
                      <a:gd name="T3" fmla="*/ 16 h 255"/>
                      <a:gd name="T4" fmla="*/ 18 w 48"/>
                      <a:gd name="T5" fmla="*/ 34 h 255"/>
                      <a:gd name="T6" fmla="*/ 26 w 48"/>
                      <a:gd name="T7" fmla="*/ 70 h 255"/>
                      <a:gd name="T8" fmla="*/ 33 w 48"/>
                      <a:gd name="T9" fmla="*/ 101 h 255"/>
                      <a:gd name="T10" fmla="*/ 40 w 48"/>
                      <a:gd name="T11" fmla="*/ 132 h 255"/>
                      <a:gd name="T12" fmla="*/ 43 w 48"/>
                      <a:gd name="T13" fmla="*/ 158 h 255"/>
                      <a:gd name="T14" fmla="*/ 45 w 48"/>
                      <a:gd name="T15" fmla="*/ 184 h 255"/>
                      <a:gd name="T16" fmla="*/ 47 w 48"/>
                      <a:gd name="T17" fmla="*/ 219 h 255"/>
                      <a:gd name="T18" fmla="*/ 47 w 48"/>
                      <a:gd name="T19" fmla="*/ 254 h 2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pl-PL" noProof="0" dirty="0"/>
                  </a:p>
                </p:txBody>
              </p:sp>
            </p:grpSp>
            <p:sp>
              <p:nvSpPr>
                <p:cNvPr id="101" name="Dowolny kształt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>
                    <a:gd name="T0" fmla="*/ 163 w 164"/>
                    <a:gd name="T1" fmla="*/ 129 h 130"/>
                    <a:gd name="T2" fmla="*/ 138 w 164"/>
                    <a:gd name="T3" fmla="*/ 116 h 130"/>
                    <a:gd name="T4" fmla="*/ 129 w 164"/>
                    <a:gd name="T5" fmla="*/ 109 h 130"/>
                    <a:gd name="T6" fmla="*/ 123 w 164"/>
                    <a:gd name="T7" fmla="*/ 103 h 130"/>
                    <a:gd name="T8" fmla="*/ 86 w 164"/>
                    <a:gd name="T9" fmla="*/ 43 h 130"/>
                    <a:gd name="T10" fmla="*/ 67 w 164"/>
                    <a:gd name="T11" fmla="*/ 24 h 130"/>
                    <a:gd name="T12" fmla="*/ 52 w 164"/>
                    <a:gd name="T13" fmla="*/ 12 h 130"/>
                    <a:gd name="T14" fmla="*/ 41 w 164"/>
                    <a:gd name="T15" fmla="*/ 6 h 130"/>
                    <a:gd name="T16" fmla="*/ 27 w 164"/>
                    <a:gd name="T17" fmla="*/ 2 h 130"/>
                    <a:gd name="T18" fmla="*/ 14 w 164"/>
                    <a:gd name="T19" fmla="*/ 0 h 130"/>
                    <a:gd name="T20" fmla="*/ 5 w 164"/>
                    <a:gd name="T21" fmla="*/ 0 h 130"/>
                    <a:gd name="T22" fmla="*/ 0 w 164"/>
                    <a:gd name="T23" fmla="*/ 8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102" name="Dowolny kształt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>
                    <a:gd name="T0" fmla="*/ 0 w 218"/>
                    <a:gd name="T1" fmla="*/ 139 h 140"/>
                    <a:gd name="T2" fmla="*/ 32 w 218"/>
                    <a:gd name="T3" fmla="*/ 108 h 140"/>
                    <a:gd name="T4" fmla="*/ 59 w 218"/>
                    <a:gd name="T5" fmla="*/ 73 h 140"/>
                    <a:gd name="T6" fmla="*/ 73 w 218"/>
                    <a:gd name="T7" fmla="*/ 58 h 140"/>
                    <a:gd name="T8" fmla="*/ 93 w 218"/>
                    <a:gd name="T9" fmla="*/ 41 h 140"/>
                    <a:gd name="T10" fmla="*/ 119 w 218"/>
                    <a:gd name="T11" fmla="*/ 23 h 140"/>
                    <a:gd name="T12" fmla="*/ 139 w 218"/>
                    <a:gd name="T13" fmla="*/ 11 h 140"/>
                    <a:gd name="T14" fmla="*/ 153 w 218"/>
                    <a:gd name="T15" fmla="*/ 5 h 140"/>
                    <a:gd name="T16" fmla="*/ 173 w 218"/>
                    <a:gd name="T17" fmla="*/ 1 h 140"/>
                    <a:gd name="T18" fmla="*/ 196 w 218"/>
                    <a:gd name="T19" fmla="*/ 0 h 140"/>
                    <a:gd name="T20" fmla="*/ 206 w 218"/>
                    <a:gd name="T21" fmla="*/ 3 h 140"/>
                    <a:gd name="T22" fmla="*/ 217 w 218"/>
                    <a:gd name="T23" fmla="*/ 13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103" name="Dowolny kształt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>
                    <a:gd name="T0" fmla="*/ 0 w 150"/>
                    <a:gd name="T1" fmla="*/ 344 h 345"/>
                    <a:gd name="T2" fmla="*/ 0 w 150"/>
                    <a:gd name="T3" fmla="*/ 311 h 345"/>
                    <a:gd name="T4" fmla="*/ 0 w 150"/>
                    <a:gd name="T5" fmla="*/ 287 h 345"/>
                    <a:gd name="T6" fmla="*/ 3 w 150"/>
                    <a:gd name="T7" fmla="*/ 270 h 345"/>
                    <a:gd name="T8" fmla="*/ 5 w 150"/>
                    <a:gd name="T9" fmla="*/ 249 h 345"/>
                    <a:gd name="T10" fmla="*/ 5 w 150"/>
                    <a:gd name="T11" fmla="*/ 228 h 345"/>
                    <a:gd name="T12" fmla="*/ 5 w 150"/>
                    <a:gd name="T13" fmla="*/ 211 h 345"/>
                    <a:gd name="T14" fmla="*/ 10 w 150"/>
                    <a:gd name="T15" fmla="*/ 194 h 345"/>
                    <a:gd name="T16" fmla="*/ 14 w 150"/>
                    <a:gd name="T17" fmla="*/ 165 h 345"/>
                    <a:gd name="T18" fmla="*/ 22 w 150"/>
                    <a:gd name="T19" fmla="*/ 134 h 345"/>
                    <a:gd name="T20" fmla="*/ 31 w 150"/>
                    <a:gd name="T21" fmla="*/ 102 h 345"/>
                    <a:gd name="T22" fmla="*/ 38 w 150"/>
                    <a:gd name="T23" fmla="*/ 68 h 345"/>
                    <a:gd name="T24" fmla="*/ 45 w 150"/>
                    <a:gd name="T25" fmla="*/ 48 h 345"/>
                    <a:gd name="T26" fmla="*/ 50 w 150"/>
                    <a:gd name="T27" fmla="*/ 40 h 345"/>
                    <a:gd name="T28" fmla="*/ 64 w 150"/>
                    <a:gd name="T29" fmla="*/ 27 h 345"/>
                    <a:gd name="T30" fmla="*/ 77 w 150"/>
                    <a:gd name="T31" fmla="*/ 16 h 345"/>
                    <a:gd name="T32" fmla="*/ 91 w 150"/>
                    <a:gd name="T33" fmla="*/ 8 h 345"/>
                    <a:gd name="T34" fmla="*/ 106 w 150"/>
                    <a:gd name="T35" fmla="*/ 2 h 345"/>
                    <a:gd name="T36" fmla="*/ 117 w 150"/>
                    <a:gd name="T37" fmla="*/ 0 h 345"/>
                    <a:gd name="T38" fmla="*/ 131 w 150"/>
                    <a:gd name="T39" fmla="*/ 0 h 345"/>
                    <a:gd name="T40" fmla="*/ 143 w 150"/>
                    <a:gd name="T41" fmla="*/ 2 h 345"/>
                    <a:gd name="T42" fmla="*/ 149 w 150"/>
                    <a:gd name="T43" fmla="*/ 5 h 3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104" name="Dowolny kształt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>
                    <a:gd name="T0" fmla="*/ 260 w 261"/>
                    <a:gd name="T1" fmla="*/ 311 h 312"/>
                    <a:gd name="T2" fmla="*/ 252 w 261"/>
                    <a:gd name="T3" fmla="*/ 286 h 312"/>
                    <a:gd name="T4" fmla="*/ 171 w 261"/>
                    <a:gd name="T5" fmla="*/ 117 h 312"/>
                    <a:gd name="T6" fmla="*/ 134 w 261"/>
                    <a:gd name="T7" fmla="*/ 65 h 312"/>
                    <a:gd name="T8" fmla="*/ 124 w 261"/>
                    <a:gd name="T9" fmla="*/ 48 h 312"/>
                    <a:gd name="T10" fmla="*/ 109 w 261"/>
                    <a:gd name="T11" fmla="*/ 28 h 312"/>
                    <a:gd name="T12" fmla="*/ 94 w 261"/>
                    <a:gd name="T13" fmla="*/ 13 h 312"/>
                    <a:gd name="T14" fmla="*/ 78 w 261"/>
                    <a:gd name="T15" fmla="*/ 5 h 312"/>
                    <a:gd name="T16" fmla="*/ 59 w 261"/>
                    <a:gd name="T17" fmla="*/ 0 h 312"/>
                    <a:gd name="T18" fmla="*/ 40 w 261"/>
                    <a:gd name="T19" fmla="*/ 0 h 312"/>
                    <a:gd name="T20" fmla="*/ 27 w 261"/>
                    <a:gd name="T21" fmla="*/ 5 h 312"/>
                    <a:gd name="T22" fmla="*/ 0 w 261"/>
                    <a:gd name="T23" fmla="*/ 35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105" name="Dowolny kształt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>
                    <a:gd name="T0" fmla="*/ 0 w 236"/>
                    <a:gd name="T1" fmla="*/ 478 h 479"/>
                    <a:gd name="T2" fmla="*/ 84 w 236"/>
                    <a:gd name="T3" fmla="*/ 300 h 479"/>
                    <a:gd name="T4" fmla="*/ 93 w 236"/>
                    <a:gd name="T5" fmla="*/ 272 h 479"/>
                    <a:gd name="T6" fmla="*/ 114 w 236"/>
                    <a:gd name="T7" fmla="*/ 226 h 479"/>
                    <a:gd name="T8" fmla="*/ 133 w 236"/>
                    <a:gd name="T9" fmla="*/ 178 h 479"/>
                    <a:gd name="T10" fmla="*/ 144 w 236"/>
                    <a:gd name="T11" fmla="*/ 152 h 479"/>
                    <a:gd name="T12" fmla="*/ 149 w 236"/>
                    <a:gd name="T13" fmla="*/ 124 h 479"/>
                    <a:gd name="T14" fmla="*/ 157 w 236"/>
                    <a:gd name="T15" fmla="*/ 98 h 479"/>
                    <a:gd name="T16" fmla="*/ 169 w 236"/>
                    <a:gd name="T17" fmla="*/ 68 h 479"/>
                    <a:gd name="T18" fmla="*/ 183 w 236"/>
                    <a:gd name="T19" fmla="*/ 40 h 479"/>
                    <a:gd name="T20" fmla="*/ 200 w 236"/>
                    <a:gd name="T21" fmla="*/ 16 h 479"/>
                    <a:gd name="T22" fmla="*/ 214 w 236"/>
                    <a:gd name="T23" fmla="*/ 1 h 479"/>
                    <a:gd name="T24" fmla="*/ 222 w 236"/>
                    <a:gd name="T25" fmla="*/ 0 h 479"/>
                    <a:gd name="T26" fmla="*/ 230 w 236"/>
                    <a:gd name="T27" fmla="*/ 8 h 479"/>
                    <a:gd name="T28" fmla="*/ 235 w 236"/>
                    <a:gd name="T29" fmla="*/ 34 h 4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106" name="Dowolny kształt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>
                    <a:gd name="T0" fmla="*/ 0 w 189"/>
                    <a:gd name="T1" fmla="*/ 177 h 178"/>
                    <a:gd name="T2" fmla="*/ 35 w 189"/>
                    <a:gd name="T3" fmla="*/ 138 h 178"/>
                    <a:gd name="T4" fmla="*/ 57 w 189"/>
                    <a:gd name="T5" fmla="*/ 94 h 178"/>
                    <a:gd name="T6" fmla="*/ 70 w 189"/>
                    <a:gd name="T7" fmla="*/ 74 h 178"/>
                    <a:gd name="T8" fmla="*/ 86 w 189"/>
                    <a:gd name="T9" fmla="*/ 51 h 178"/>
                    <a:gd name="T10" fmla="*/ 107 w 189"/>
                    <a:gd name="T11" fmla="*/ 28 h 178"/>
                    <a:gd name="T12" fmla="*/ 123 w 189"/>
                    <a:gd name="T13" fmla="*/ 13 h 178"/>
                    <a:gd name="T14" fmla="*/ 136 w 189"/>
                    <a:gd name="T15" fmla="*/ 6 h 178"/>
                    <a:gd name="T16" fmla="*/ 152 w 189"/>
                    <a:gd name="T17" fmla="*/ 1 h 178"/>
                    <a:gd name="T18" fmla="*/ 171 w 189"/>
                    <a:gd name="T19" fmla="*/ 0 h 178"/>
                    <a:gd name="T20" fmla="*/ 179 w 189"/>
                    <a:gd name="T21" fmla="*/ 3 h 178"/>
                    <a:gd name="T22" fmla="*/ 188 w 189"/>
                    <a:gd name="T23" fmla="*/ 15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107" name="Dowolny kształt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>
                    <a:gd name="T0" fmla="*/ 0 w 91"/>
                    <a:gd name="T1" fmla="*/ 0 h 87"/>
                    <a:gd name="T2" fmla="*/ 15 w 91"/>
                    <a:gd name="T3" fmla="*/ 5 h 87"/>
                    <a:gd name="T4" fmla="*/ 33 w 91"/>
                    <a:gd name="T5" fmla="*/ 11 h 87"/>
                    <a:gd name="T6" fmla="*/ 50 w 91"/>
                    <a:gd name="T7" fmla="*/ 23 h 87"/>
                    <a:gd name="T8" fmla="*/ 65 w 91"/>
                    <a:gd name="T9" fmla="*/ 33 h 87"/>
                    <a:gd name="T10" fmla="*/ 77 w 91"/>
                    <a:gd name="T11" fmla="*/ 44 h 87"/>
                    <a:gd name="T12" fmla="*/ 84 w 91"/>
                    <a:gd name="T13" fmla="*/ 53 h 87"/>
                    <a:gd name="T14" fmla="*/ 87 w 91"/>
                    <a:gd name="T15" fmla="*/ 62 h 87"/>
                    <a:gd name="T16" fmla="*/ 90 w 91"/>
                    <a:gd name="T17" fmla="*/ 74 h 87"/>
                    <a:gd name="T18" fmla="*/ 90 w 91"/>
                    <a:gd name="T19" fmla="*/ 86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108" name="Dowolny kształt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>
                    <a:gd name="T0" fmla="*/ 0 w 227"/>
                    <a:gd name="T1" fmla="*/ 967 h 968"/>
                    <a:gd name="T2" fmla="*/ 80 w 227"/>
                    <a:gd name="T3" fmla="*/ 608 h 968"/>
                    <a:gd name="T4" fmla="*/ 89 w 227"/>
                    <a:gd name="T5" fmla="*/ 550 h 968"/>
                    <a:gd name="T6" fmla="*/ 109 w 227"/>
                    <a:gd name="T7" fmla="*/ 458 h 968"/>
                    <a:gd name="T8" fmla="*/ 128 w 227"/>
                    <a:gd name="T9" fmla="*/ 361 h 968"/>
                    <a:gd name="T10" fmla="*/ 138 w 227"/>
                    <a:gd name="T11" fmla="*/ 307 h 968"/>
                    <a:gd name="T12" fmla="*/ 143 w 227"/>
                    <a:gd name="T13" fmla="*/ 252 h 968"/>
                    <a:gd name="T14" fmla="*/ 151 w 227"/>
                    <a:gd name="T15" fmla="*/ 199 h 968"/>
                    <a:gd name="T16" fmla="*/ 163 w 227"/>
                    <a:gd name="T17" fmla="*/ 138 h 968"/>
                    <a:gd name="T18" fmla="*/ 175 w 227"/>
                    <a:gd name="T19" fmla="*/ 81 h 968"/>
                    <a:gd name="T20" fmla="*/ 192 w 227"/>
                    <a:gd name="T21" fmla="*/ 32 h 968"/>
                    <a:gd name="T22" fmla="*/ 206 w 227"/>
                    <a:gd name="T23" fmla="*/ 2 h 968"/>
                    <a:gd name="T24" fmla="*/ 214 w 227"/>
                    <a:gd name="T25" fmla="*/ 0 h 968"/>
                    <a:gd name="T26" fmla="*/ 221 w 227"/>
                    <a:gd name="T27" fmla="*/ 15 h 968"/>
                    <a:gd name="T28" fmla="*/ 226 w 227"/>
                    <a:gd name="T29" fmla="*/ 69 h 9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109" name="Dowolny kształt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>
                    <a:gd name="T0" fmla="*/ 0 w 179"/>
                    <a:gd name="T1" fmla="*/ 359 h 360"/>
                    <a:gd name="T2" fmla="*/ 33 w 179"/>
                    <a:gd name="T3" fmla="*/ 281 h 360"/>
                    <a:gd name="T4" fmla="*/ 54 w 179"/>
                    <a:gd name="T5" fmla="*/ 191 h 360"/>
                    <a:gd name="T6" fmla="*/ 65 w 179"/>
                    <a:gd name="T7" fmla="*/ 151 h 360"/>
                    <a:gd name="T8" fmla="*/ 81 w 179"/>
                    <a:gd name="T9" fmla="*/ 105 h 360"/>
                    <a:gd name="T10" fmla="*/ 101 w 179"/>
                    <a:gd name="T11" fmla="*/ 57 h 360"/>
                    <a:gd name="T12" fmla="*/ 117 w 179"/>
                    <a:gd name="T13" fmla="*/ 28 h 360"/>
                    <a:gd name="T14" fmla="*/ 128 w 179"/>
                    <a:gd name="T15" fmla="*/ 13 h 360"/>
                    <a:gd name="T16" fmla="*/ 144 w 179"/>
                    <a:gd name="T17" fmla="*/ 2 h 360"/>
                    <a:gd name="T18" fmla="*/ 162 w 179"/>
                    <a:gd name="T19" fmla="*/ 0 h 360"/>
                    <a:gd name="T20" fmla="*/ 169 w 179"/>
                    <a:gd name="T21" fmla="*/ 8 h 360"/>
                    <a:gd name="T22" fmla="*/ 178 w 179"/>
                    <a:gd name="T23" fmla="*/ 31 h 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110" name="Dowolny kształt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>
                    <a:gd name="T0" fmla="*/ 0 w 88"/>
                    <a:gd name="T1" fmla="*/ 0 h 174"/>
                    <a:gd name="T2" fmla="*/ 14 w 88"/>
                    <a:gd name="T3" fmla="*/ 10 h 174"/>
                    <a:gd name="T4" fmla="*/ 32 w 88"/>
                    <a:gd name="T5" fmla="*/ 24 h 174"/>
                    <a:gd name="T6" fmla="*/ 48 w 88"/>
                    <a:gd name="T7" fmla="*/ 47 h 174"/>
                    <a:gd name="T8" fmla="*/ 62 w 88"/>
                    <a:gd name="T9" fmla="*/ 68 h 174"/>
                    <a:gd name="T10" fmla="*/ 75 w 88"/>
                    <a:gd name="T11" fmla="*/ 90 h 174"/>
                    <a:gd name="T12" fmla="*/ 81 w 88"/>
                    <a:gd name="T13" fmla="*/ 108 h 174"/>
                    <a:gd name="T14" fmla="*/ 84 w 88"/>
                    <a:gd name="T15" fmla="*/ 125 h 174"/>
                    <a:gd name="T16" fmla="*/ 87 w 88"/>
                    <a:gd name="T17" fmla="*/ 148 h 174"/>
                    <a:gd name="T18" fmla="*/ 87 w 88"/>
                    <a:gd name="T19" fmla="*/ 173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111" name="Dowolny kształt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>
                    <a:gd name="T0" fmla="*/ 121 w 123"/>
                    <a:gd name="T1" fmla="*/ 804 h 805"/>
                    <a:gd name="T2" fmla="*/ 122 w 123"/>
                    <a:gd name="T3" fmla="*/ 687 h 805"/>
                    <a:gd name="T4" fmla="*/ 122 w 123"/>
                    <a:gd name="T5" fmla="*/ 634 h 805"/>
                    <a:gd name="T6" fmla="*/ 119 w 123"/>
                    <a:gd name="T7" fmla="*/ 596 h 805"/>
                    <a:gd name="T8" fmla="*/ 117 w 123"/>
                    <a:gd name="T9" fmla="*/ 551 h 805"/>
                    <a:gd name="T10" fmla="*/ 118 w 123"/>
                    <a:gd name="T11" fmla="*/ 503 h 805"/>
                    <a:gd name="T12" fmla="*/ 116 w 123"/>
                    <a:gd name="T13" fmla="*/ 464 h 805"/>
                    <a:gd name="T14" fmla="*/ 114 w 123"/>
                    <a:gd name="T15" fmla="*/ 428 h 805"/>
                    <a:gd name="T16" fmla="*/ 109 w 123"/>
                    <a:gd name="T17" fmla="*/ 365 h 805"/>
                    <a:gd name="T18" fmla="*/ 103 w 123"/>
                    <a:gd name="T19" fmla="*/ 296 h 805"/>
                    <a:gd name="T20" fmla="*/ 96 w 123"/>
                    <a:gd name="T21" fmla="*/ 226 h 805"/>
                    <a:gd name="T22" fmla="*/ 90 w 123"/>
                    <a:gd name="T23" fmla="*/ 151 h 805"/>
                    <a:gd name="T24" fmla="*/ 84 w 123"/>
                    <a:gd name="T25" fmla="*/ 106 h 805"/>
                    <a:gd name="T26" fmla="*/ 80 w 123"/>
                    <a:gd name="T27" fmla="*/ 89 h 805"/>
                    <a:gd name="T28" fmla="*/ 68 w 123"/>
                    <a:gd name="T29" fmla="*/ 59 h 805"/>
                    <a:gd name="T30" fmla="*/ 58 w 123"/>
                    <a:gd name="T31" fmla="*/ 37 h 805"/>
                    <a:gd name="T32" fmla="*/ 47 w 123"/>
                    <a:gd name="T33" fmla="*/ 18 h 805"/>
                    <a:gd name="T34" fmla="*/ 34 w 123"/>
                    <a:gd name="T35" fmla="*/ 4 h 805"/>
                    <a:gd name="T36" fmla="*/ 26 w 123"/>
                    <a:gd name="T37" fmla="*/ 0 h 805"/>
                    <a:gd name="T38" fmla="*/ 14 w 123"/>
                    <a:gd name="T39" fmla="*/ 0 h 805"/>
                    <a:gd name="T40" fmla="*/ 5 w 123"/>
                    <a:gd name="T41" fmla="*/ 5 h 805"/>
                    <a:gd name="T42" fmla="*/ 0 w 123"/>
                    <a:gd name="T43" fmla="*/ 13 h 8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</p:grpSp>
          <p:sp>
            <p:nvSpPr>
              <p:cNvPr id="56" name="Dowolny kształt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>
                  <a:gd name="T0" fmla="*/ 27 w 29"/>
                  <a:gd name="T1" fmla="*/ 35 h 224"/>
                  <a:gd name="T2" fmla="*/ 21 w 29"/>
                  <a:gd name="T3" fmla="*/ 0 h 224"/>
                  <a:gd name="T4" fmla="*/ 17 w 29"/>
                  <a:gd name="T5" fmla="*/ 0 h 224"/>
                  <a:gd name="T6" fmla="*/ 14 w 29"/>
                  <a:gd name="T7" fmla="*/ 2 h 224"/>
                  <a:gd name="T8" fmla="*/ 12 w 29"/>
                  <a:gd name="T9" fmla="*/ 11 h 224"/>
                  <a:gd name="T10" fmla="*/ 5 w 29"/>
                  <a:gd name="T11" fmla="*/ 40 h 224"/>
                  <a:gd name="T12" fmla="*/ 3 w 29"/>
                  <a:gd name="T13" fmla="*/ 53 h 224"/>
                  <a:gd name="T14" fmla="*/ 2 w 29"/>
                  <a:gd name="T15" fmla="*/ 66 h 224"/>
                  <a:gd name="T16" fmla="*/ 0 w 29"/>
                  <a:gd name="T17" fmla="*/ 104 h 224"/>
                  <a:gd name="T18" fmla="*/ 0 w 29"/>
                  <a:gd name="T19" fmla="*/ 116 h 224"/>
                  <a:gd name="T20" fmla="*/ 0 w 29"/>
                  <a:gd name="T21" fmla="*/ 130 h 224"/>
                  <a:gd name="T22" fmla="*/ 1 w 29"/>
                  <a:gd name="T23" fmla="*/ 146 h 224"/>
                  <a:gd name="T24" fmla="*/ 3 w 29"/>
                  <a:gd name="T25" fmla="*/ 169 h 224"/>
                  <a:gd name="T26" fmla="*/ 6 w 29"/>
                  <a:gd name="T27" fmla="*/ 185 h 224"/>
                  <a:gd name="T28" fmla="*/ 9 w 29"/>
                  <a:gd name="T29" fmla="*/ 202 h 224"/>
                  <a:gd name="T30" fmla="*/ 15 w 29"/>
                  <a:gd name="T31" fmla="*/ 223 h 224"/>
                  <a:gd name="T32" fmla="*/ 12 w 29"/>
                  <a:gd name="T33" fmla="*/ 197 h 224"/>
                  <a:gd name="T34" fmla="*/ 9 w 29"/>
                  <a:gd name="T35" fmla="*/ 173 h 224"/>
                  <a:gd name="T36" fmla="*/ 8 w 29"/>
                  <a:gd name="T37" fmla="*/ 152 h 224"/>
                  <a:gd name="T38" fmla="*/ 9 w 29"/>
                  <a:gd name="T39" fmla="*/ 130 h 224"/>
                  <a:gd name="T40" fmla="*/ 9 w 29"/>
                  <a:gd name="T41" fmla="*/ 116 h 224"/>
                  <a:gd name="T42" fmla="*/ 8 w 29"/>
                  <a:gd name="T43" fmla="*/ 97 h 224"/>
                  <a:gd name="T44" fmla="*/ 7 w 29"/>
                  <a:gd name="T45" fmla="*/ 83 h 224"/>
                  <a:gd name="T46" fmla="*/ 10 w 29"/>
                  <a:gd name="T47" fmla="*/ 53 h 224"/>
                  <a:gd name="T48" fmla="*/ 10 w 29"/>
                  <a:gd name="T49" fmla="*/ 38 h 224"/>
                  <a:gd name="T50" fmla="*/ 12 w 29"/>
                  <a:gd name="T51" fmla="*/ 25 h 224"/>
                  <a:gd name="T52" fmla="*/ 17 w 29"/>
                  <a:gd name="T53" fmla="*/ 8 h 224"/>
                  <a:gd name="T54" fmla="*/ 19 w 29"/>
                  <a:gd name="T55" fmla="*/ 21 h 224"/>
                  <a:gd name="T56" fmla="*/ 28 w 29"/>
                  <a:gd name="T57" fmla="*/ 42 h 224"/>
                  <a:gd name="T58" fmla="*/ 27 w 29"/>
                  <a:gd name="T59" fmla="*/ 35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grpSp>
            <p:nvGrpSpPr>
              <p:cNvPr id="57" name="Grupa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92" name="Dowolny kształt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>
                    <a:gd name="T0" fmla="*/ 7 w 38"/>
                    <a:gd name="T1" fmla="*/ 0 h 206"/>
                    <a:gd name="T2" fmla="*/ 14 w 38"/>
                    <a:gd name="T3" fmla="*/ 15 h 206"/>
                    <a:gd name="T4" fmla="*/ 22 w 38"/>
                    <a:gd name="T5" fmla="*/ 40 h 206"/>
                    <a:gd name="T6" fmla="*/ 29 w 38"/>
                    <a:gd name="T7" fmla="*/ 74 h 206"/>
                    <a:gd name="T8" fmla="*/ 37 w 38"/>
                    <a:gd name="T9" fmla="*/ 118 h 206"/>
                    <a:gd name="T10" fmla="*/ 37 w 38"/>
                    <a:gd name="T11" fmla="*/ 164 h 206"/>
                    <a:gd name="T12" fmla="*/ 33 w 38"/>
                    <a:gd name="T13" fmla="*/ 205 h 206"/>
                    <a:gd name="T14" fmla="*/ 29 w 38"/>
                    <a:gd name="T15" fmla="*/ 205 h 206"/>
                    <a:gd name="T16" fmla="*/ 33 w 38"/>
                    <a:gd name="T17" fmla="*/ 164 h 206"/>
                    <a:gd name="T18" fmla="*/ 33 w 38"/>
                    <a:gd name="T19" fmla="*/ 130 h 206"/>
                    <a:gd name="T20" fmla="*/ 26 w 38"/>
                    <a:gd name="T21" fmla="*/ 93 h 206"/>
                    <a:gd name="T22" fmla="*/ 14 w 38"/>
                    <a:gd name="T23" fmla="*/ 56 h 206"/>
                    <a:gd name="T24" fmla="*/ 0 w 38"/>
                    <a:gd name="T25" fmla="*/ 9 h 206"/>
                    <a:gd name="T26" fmla="*/ 7 w 38"/>
                    <a:gd name="T27" fmla="*/ 0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93" name="Dowolny kształt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>
                    <a:gd name="T0" fmla="*/ 58 w 61"/>
                    <a:gd name="T1" fmla="*/ 32 h 205"/>
                    <a:gd name="T2" fmla="*/ 46 w 61"/>
                    <a:gd name="T3" fmla="*/ 0 h 205"/>
                    <a:gd name="T4" fmla="*/ 37 w 61"/>
                    <a:gd name="T5" fmla="*/ 0 h 205"/>
                    <a:gd name="T6" fmla="*/ 31 w 61"/>
                    <a:gd name="T7" fmla="*/ 2 h 205"/>
                    <a:gd name="T8" fmla="*/ 26 w 61"/>
                    <a:gd name="T9" fmla="*/ 10 h 205"/>
                    <a:gd name="T10" fmla="*/ 12 w 61"/>
                    <a:gd name="T11" fmla="*/ 37 h 205"/>
                    <a:gd name="T12" fmla="*/ 7 w 61"/>
                    <a:gd name="T13" fmla="*/ 48 h 205"/>
                    <a:gd name="T14" fmla="*/ 4 w 61"/>
                    <a:gd name="T15" fmla="*/ 60 h 205"/>
                    <a:gd name="T16" fmla="*/ 0 w 61"/>
                    <a:gd name="T17" fmla="*/ 95 h 205"/>
                    <a:gd name="T18" fmla="*/ 0 w 61"/>
                    <a:gd name="T19" fmla="*/ 106 h 205"/>
                    <a:gd name="T20" fmla="*/ 0 w 61"/>
                    <a:gd name="T21" fmla="*/ 119 h 205"/>
                    <a:gd name="T22" fmla="*/ 2 w 61"/>
                    <a:gd name="T23" fmla="*/ 133 h 205"/>
                    <a:gd name="T24" fmla="*/ 8 w 61"/>
                    <a:gd name="T25" fmla="*/ 155 h 205"/>
                    <a:gd name="T26" fmla="*/ 13 w 61"/>
                    <a:gd name="T27" fmla="*/ 169 h 205"/>
                    <a:gd name="T28" fmla="*/ 20 w 61"/>
                    <a:gd name="T29" fmla="*/ 184 h 205"/>
                    <a:gd name="T30" fmla="*/ 33 w 61"/>
                    <a:gd name="T31" fmla="*/ 204 h 205"/>
                    <a:gd name="T32" fmla="*/ 26 w 61"/>
                    <a:gd name="T33" fmla="*/ 180 h 205"/>
                    <a:gd name="T34" fmla="*/ 20 w 61"/>
                    <a:gd name="T35" fmla="*/ 158 h 205"/>
                    <a:gd name="T36" fmla="*/ 18 w 61"/>
                    <a:gd name="T37" fmla="*/ 138 h 205"/>
                    <a:gd name="T38" fmla="*/ 18 w 61"/>
                    <a:gd name="T39" fmla="*/ 119 h 205"/>
                    <a:gd name="T40" fmla="*/ 20 w 61"/>
                    <a:gd name="T41" fmla="*/ 106 h 205"/>
                    <a:gd name="T42" fmla="*/ 18 w 61"/>
                    <a:gd name="T43" fmla="*/ 89 h 205"/>
                    <a:gd name="T44" fmla="*/ 16 w 61"/>
                    <a:gd name="T45" fmla="*/ 76 h 205"/>
                    <a:gd name="T46" fmla="*/ 22 w 61"/>
                    <a:gd name="T47" fmla="*/ 48 h 205"/>
                    <a:gd name="T48" fmla="*/ 23 w 61"/>
                    <a:gd name="T49" fmla="*/ 35 h 205"/>
                    <a:gd name="T50" fmla="*/ 28 w 61"/>
                    <a:gd name="T51" fmla="*/ 23 h 205"/>
                    <a:gd name="T52" fmla="*/ 37 w 61"/>
                    <a:gd name="T53" fmla="*/ 8 h 205"/>
                    <a:gd name="T54" fmla="*/ 42 w 61"/>
                    <a:gd name="T55" fmla="*/ 19 h 205"/>
                    <a:gd name="T56" fmla="*/ 60 w 61"/>
                    <a:gd name="T57" fmla="*/ 38 h 205"/>
                    <a:gd name="T58" fmla="*/ 58 w 61"/>
                    <a:gd name="T59" fmla="*/ 32 h 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94" name="Dowolny kształt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>
                    <a:gd name="T0" fmla="*/ 48 w 150"/>
                    <a:gd name="T1" fmla="*/ 4 h 369"/>
                    <a:gd name="T2" fmla="*/ 52 w 150"/>
                    <a:gd name="T3" fmla="*/ 15 h 369"/>
                    <a:gd name="T4" fmla="*/ 85 w 150"/>
                    <a:gd name="T5" fmla="*/ 13 h 369"/>
                    <a:gd name="T6" fmla="*/ 72 w 150"/>
                    <a:gd name="T7" fmla="*/ 19 h 369"/>
                    <a:gd name="T8" fmla="*/ 58 w 150"/>
                    <a:gd name="T9" fmla="*/ 24 h 369"/>
                    <a:gd name="T10" fmla="*/ 89 w 150"/>
                    <a:gd name="T11" fmla="*/ 34 h 369"/>
                    <a:gd name="T12" fmla="*/ 65 w 150"/>
                    <a:gd name="T13" fmla="*/ 38 h 369"/>
                    <a:gd name="T14" fmla="*/ 63 w 150"/>
                    <a:gd name="T15" fmla="*/ 48 h 369"/>
                    <a:gd name="T16" fmla="*/ 133 w 150"/>
                    <a:gd name="T17" fmla="*/ 100 h 369"/>
                    <a:gd name="T18" fmla="*/ 68 w 150"/>
                    <a:gd name="T19" fmla="*/ 62 h 369"/>
                    <a:gd name="T20" fmla="*/ 82 w 150"/>
                    <a:gd name="T21" fmla="*/ 84 h 369"/>
                    <a:gd name="T22" fmla="*/ 73 w 150"/>
                    <a:gd name="T23" fmla="*/ 85 h 369"/>
                    <a:gd name="T24" fmla="*/ 85 w 150"/>
                    <a:gd name="T25" fmla="*/ 115 h 369"/>
                    <a:gd name="T26" fmla="*/ 112 w 150"/>
                    <a:gd name="T27" fmla="*/ 146 h 369"/>
                    <a:gd name="T28" fmla="*/ 82 w 150"/>
                    <a:gd name="T29" fmla="*/ 123 h 369"/>
                    <a:gd name="T30" fmla="*/ 107 w 150"/>
                    <a:gd name="T31" fmla="*/ 170 h 369"/>
                    <a:gd name="T32" fmla="*/ 85 w 150"/>
                    <a:gd name="T33" fmla="*/ 139 h 369"/>
                    <a:gd name="T34" fmla="*/ 79 w 150"/>
                    <a:gd name="T35" fmla="*/ 139 h 369"/>
                    <a:gd name="T36" fmla="*/ 87 w 150"/>
                    <a:gd name="T37" fmla="*/ 166 h 369"/>
                    <a:gd name="T38" fmla="*/ 81 w 150"/>
                    <a:gd name="T39" fmla="*/ 166 h 369"/>
                    <a:gd name="T40" fmla="*/ 94 w 150"/>
                    <a:gd name="T41" fmla="*/ 198 h 369"/>
                    <a:gd name="T42" fmla="*/ 86 w 150"/>
                    <a:gd name="T43" fmla="*/ 190 h 369"/>
                    <a:gd name="T44" fmla="*/ 93 w 150"/>
                    <a:gd name="T45" fmla="*/ 220 h 369"/>
                    <a:gd name="T46" fmla="*/ 87 w 150"/>
                    <a:gd name="T47" fmla="*/ 210 h 369"/>
                    <a:gd name="T48" fmla="*/ 81 w 150"/>
                    <a:gd name="T49" fmla="*/ 207 h 369"/>
                    <a:gd name="T50" fmla="*/ 85 w 150"/>
                    <a:gd name="T51" fmla="*/ 229 h 369"/>
                    <a:gd name="T52" fmla="*/ 99 w 150"/>
                    <a:gd name="T53" fmla="*/ 269 h 369"/>
                    <a:gd name="T54" fmla="*/ 81 w 150"/>
                    <a:gd name="T55" fmla="*/ 238 h 369"/>
                    <a:gd name="T56" fmla="*/ 77 w 150"/>
                    <a:gd name="T57" fmla="*/ 233 h 369"/>
                    <a:gd name="T58" fmla="*/ 78 w 150"/>
                    <a:gd name="T59" fmla="*/ 267 h 369"/>
                    <a:gd name="T60" fmla="*/ 72 w 150"/>
                    <a:gd name="T61" fmla="*/ 283 h 369"/>
                    <a:gd name="T62" fmla="*/ 70 w 150"/>
                    <a:gd name="T63" fmla="*/ 264 h 369"/>
                    <a:gd name="T64" fmla="*/ 17 w 150"/>
                    <a:gd name="T65" fmla="*/ 315 h 369"/>
                    <a:gd name="T66" fmla="*/ 65 w 150"/>
                    <a:gd name="T67" fmla="*/ 241 h 369"/>
                    <a:gd name="T68" fmla="*/ 55 w 150"/>
                    <a:gd name="T69" fmla="*/ 257 h 369"/>
                    <a:gd name="T70" fmla="*/ 69 w 150"/>
                    <a:gd name="T71" fmla="*/ 216 h 369"/>
                    <a:gd name="T72" fmla="*/ 10 w 150"/>
                    <a:gd name="T73" fmla="*/ 248 h 369"/>
                    <a:gd name="T74" fmla="*/ 69 w 150"/>
                    <a:gd name="T75" fmla="*/ 204 h 369"/>
                    <a:gd name="T76" fmla="*/ 61 w 150"/>
                    <a:gd name="T77" fmla="*/ 193 h 369"/>
                    <a:gd name="T78" fmla="*/ 67 w 150"/>
                    <a:gd name="T79" fmla="*/ 177 h 369"/>
                    <a:gd name="T80" fmla="*/ 58 w 150"/>
                    <a:gd name="T81" fmla="*/ 177 h 369"/>
                    <a:gd name="T82" fmla="*/ 32 w 150"/>
                    <a:gd name="T83" fmla="*/ 208 h 369"/>
                    <a:gd name="T84" fmla="*/ 57 w 150"/>
                    <a:gd name="T85" fmla="*/ 148 h 369"/>
                    <a:gd name="T86" fmla="*/ 62 w 150"/>
                    <a:gd name="T87" fmla="*/ 126 h 369"/>
                    <a:gd name="T88" fmla="*/ 55 w 150"/>
                    <a:gd name="T89" fmla="*/ 122 h 369"/>
                    <a:gd name="T90" fmla="*/ 57 w 150"/>
                    <a:gd name="T91" fmla="*/ 101 h 369"/>
                    <a:gd name="T92" fmla="*/ 53 w 150"/>
                    <a:gd name="T93" fmla="*/ 99 h 369"/>
                    <a:gd name="T94" fmla="*/ 35 w 150"/>
                    <a:gd name="T95" fmla="*/ 117 h 369"/>
                    <a:gd name="T96" fmla="*/ 49 w 150"/>
                    <a:gd name="T97" fmla="*/ 87 h 369"/>
                    <a:gd name="T98" fmla="*/ 48 w 150"/>
                    <a:gd name="T99" fmla="*/ 62 h 369"/>
                    <a:gd name="T100" fmla="*/ 49 w 150"/>
                    <a:gd name="T101" fmla="*/ 46 h 369"/>
                    <a:gd name="T102" fmla="*/ 34 w 150"/>
                    <a:gd name="T103" fmla="*/ 46 h 369"/>
                    <a:gd name="T104" fmla="*/ 38 w 150"/>
                    <a:gd name="T105" fmla="*/ 24 h 369"/>
                    <a:gd name="T106" fmla="*/ 31 w 150"/>
                    <a:gd name="T107" fmla="*/ 19 h 369"/>
                    <a:gd name="T108" fmla="*/ 33 w 150"/>
                    <a:gd name="T109" fmla="*/ 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</p:grpSp>
          <p:sp>
            <p:nvSpPr>
              <p:cNvPr id="58" name="Dowolny kształt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>
                  <a:gd name="T0" fmla="*/ 2 w 17"/>
                  <a:gd name="T1" fmla="*/ 0 h 225"/>
                  <a:gd name="T2" fmla="*/ 6 w 17"/>
                  <a:gd name="T3" fmla="*/ 16 h 225"/>
                  <a:gd name="T4" fmla="*/ 9 w 17"/>
                  <a:gd name="T5" fmla="*/ 43 h 225"/>
                  <a:gd name="T6" fmla="*/ 13 w 17"/>
                  <a:gd name="T7" fmla="*/ 81 h 225"/>
                  <a:gd name="T8" fmla="*/ 16 w 17"/>
                  <a:gd name="T9" fmla="*/ 128 h 225"/>
                  <a:gd name="T10" fmla="*/ 16 w 17"/>
                  <a:gd name="T11" fmla="*/ 179 h 225"/>
                  <a:gd name="T12" fmla="*/ 14 w 17"/>
                  <a:gd name="T13" fmla="*/ 224 h 225"/>
                  <a:gd name="T14" fmla="*/ 13 w 17"/>
                  <a:gd name="T15" fmla="*/ 224 h 225"/>
                  <a:gd name="T16" fmla="*/ 14 w 17"/>
                  <a:gd name="T17" fmla="*/ 179 h 225"/>
                  <a:gd name="T18" fmla="*/ 14 w 17"/>
                  <a:gd name="T19" fmla="*/ 142 h 225"/>
                  <a:gd name="T20" fmla="*/ 10 w 17"/>
                  <a:gd name="T21" fmla="*/ 101 h 225"/>
                  <a:gd name="T22" fmla="*/ 6 w 17"/>
                  <a:gd name="T23" fmla="*/ 61 h 225"/>
                  <a:gd name="T24" fmla="*/ 0 w 17"/>
                  <a:gd name="T25" fmla="*/ 10 h 225"/>
                  <a:gd name="T26" fmla="*/ 2 w 17"/>
                  <a:gd name="T2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59" name="Dowolny kształt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>
                  <a:gd name="T0" fmla="*/ 22 w 70"/>
                  <a:gd name="T1" fmla="*/ 5 h 404"/>
                  <a:gd name="T2" fmla="*/ 23 w 70"/>
                  <a:gd name="T3" fmla="*/ 16 h 404"/>
                  <a:gd name="T4" fmla="*/ 39 w 70"/>
                  <a:gd name="T5" fmla="*/ 15 h 404"/>
                  <a:gd name="T6" fmla="*/ 33 w 70"/>
                  <a:gd name="T7" fmla="*/ 20 h 404"/>
                  <a:gd name="T8" fmla="*/ 26 w 70"/>
                  <a:gd name="T9" fmla="*/ 27 h 404"/>
                  <a:gd name="T10" fmla="*/ 41 w 70"/>
                  <a:gd name="T11" fmla="*/ 37 h 404"/>
                  <a:gd name="T12" fmla="*/ 30 w 70"/>
                  <a:gd name="T13" fmla="*/ 40 h 404"/>
                  <a:gd name="T14" fmla="*/ 29 w 70"/>
                  <a:gd name="T15" fmla="*/ 52 h 404"/>
                  <a:gd name="T16" fmla="*/ 61 w 70"/>
                  <a:gd name="T17" fmla="*/ 109 h 404"/>
                  <a:gd name="T18" fmla="*/ 31 w 70"/>
                  <a:gd name="T19" fmla="*/ 68 h 404"/>
                  <a:gd name="T20" fmla="*/ 38 w 70"/>
                  <a:gd name="T21" fmla="*/ 92 h 404"/>
                  <a:gd name="T22" fmla="*/ 34 w 70"/>
                  <a:gd name="T23" fmla="*/ 94 h 404"/>
                  <a:gd name="T24" fmla="*/ 39 w 70"/>
                  <a:gd name="T25" fmla="*/ 126 h 404"/>
                  <a:gd name="T26" fmla="*/ 51 w 70"/>
                  <a:gd name="T27" fmla="*/ 160 h 404"/>
                  <a:gd name="T28" fmla="*/ 38 w 70"/>
                  <a:gd name="T29" fmla="*/ 135 h 404"/>
                  <a:gd name="T30" fmla="*/ 49 w 70"/>
                  <a:gd name="T31" fmla="*/ 186 h 404"/>
                  <a:gd name="T32" fmla="*/ 39 w 70"/>
                  <a:gd name="T33" fmla="*/ 152 h 404"/>
                  <a:gd name="T34" fmla="*/ 37 w 70"/>
                  <a:gd name="T35" fmla="*/ 152 h 404"/>
                  <a:gd name="T36" fmla="*/ 40 w 70"/>
                  <a:gd name="T37" fmla="*/ 182 h 404"/>
                  <a:gd name="T38" fmla="*/ 37 w 70"/>
                  <a:gd name="T39" fmla="*/ 182 h 404"/>
                  <a:gd name="T40" fmla="*/ 44 w 70"/>
                  <a:gd name="T41" fmla="*/ 217 h 404"/>
                  <a:gd name="T42" fmla="*/ 39 w 70"/>
                  <a:gd name="T43" fmla="*/ 208 h 404"/>
                  <a:gd name="T44" fmla="*/ 43 w 70"/>
                  <a:gd name="T45" fmla="*/ 240 h 404"/>
                  <a:gd name="T46" fmla="*/ 40 w 70"/>
                  <a:gd name="T47" fmla="*/ 230 h 404"/>
                  <a:gd name="T48" fmla="*/ 37 w 70"/>
                  <a:gd name="T49" fmla="*/ 227 h 404"/>
                  <a:gd name="T50" fmla="*/ 39 w 70"/>
                  <a:gd name="T51" fmla="*/ 251 h 404"/>
                  <a:gd name="T52" fmla="*/ 46 w 70"/>
                  <a:gd name="T53" fmla="*/ 295 h 404"/>
                  <a:gd name="T54" fmla="*/ 37 w 70"/>
                  <a:gd name="T55" fmla="*/ 261 h 404"/>
                  <a:gd name="T56" fmla="*/ 35 w 70"/>
                  <a:gd name="T57" fmla="*/ 255 h 404"/>
                  <a:gd name="T58" fmla="*/ 36 w 70"/>
                  <a:gd name="T59" fmla="*/ 292 h 404"/>
                  <a:gd name="T60" fmla="*/ 33 w 70"/>
                  <a:gd name="T61" fmla="*/ 310 h 404"/>
                  <a:gd name="T62" fmla="*/ 32 w 70"/>
                  <a:gd name="T63" fmla="*/ 290 h 404"/>
                  <a:gd name="T64" fmla="*/ 7 w 70"/>
                  <a:gd name="T65" fmla="*/ 345 h 404"/>
                  <a:gd name="T66" fmla="*/ 30 w 70"/>
                  <a:gd name="T67" fmla="*/ 264 h 404"/>
                  <a:gd name="T68" fmla="*/ 26 w 70"/>
                  <a:gd name="T69" fmla="*/ 282 h 404"/>
                  <a:gd name="T70" fmla="*/ 31 w 70"/>
                  <a:gd name="T71" fmla="*/ 236 h 404"/>
                  <a:gd name="T72" fmla="*/ 5 w 70"/>
                  <a:gd name="T73" fmla="*/ 272 h 404"/>
                  <a:gd name="T74" fmla="*/ 31 w 70"/>
                  <a:gd name="T75" fmla="*/ 223 h 404"/>
                  <a:gd name="T76" fmla="*/ 28 w 70"/>
                  <a:gd name="T77" fmla="*/ 212 h 404"/>
                  <a:gd name="T78" fmla="*/ 31 w 70"/>
                  <a:gd name="T79" fmla="*/ 193 h 404"/>
                  <a:gd name="T80" fmla="*/ 26 w 70"/>
                  <a:gd name="T81" fmla="*/ 193 h 404"/>
                  <a:gd name="T82" fmla="*/ 15 w 70"/>
                  <a:gd name="T83" fmla="*/ 228 h 404"/>
                  <a:gd name="T84" fmla="*/ 26 w 70"/>
                  <a:gd name="T85" fmla="*/ 162 h 404"/>
                  <a:gd name="T86" fmla="*/ 29 w 70"/>
                  <a:gd name="T87" fmla="*/ 138 h 404"/>
                  <a:gd name="T88" fmla="*/ 26 w 70"/>
                  <a:gd name="T89" fmla="*/ 133 h 404"/>
                  <a:gd name="T90" fmla="*/ 26 w 70"/>
                  <a:gd name="T91" fmla="*/ 111 h 404"/>
                  <a:gd name="T92" fmla="*/ 24 w 70"/>
                  <a:gd name="T93" fmla="*/ 108 h 404"/>
                  <a:gd name="T94" fmla="*/ 16 w 70"/>
                  <a:gd name="T95" fmla="*/ 129 h 404"/>
                  <a:gd name="T96" fmla="*/ 23 w 70"/>
                  <a:gd name="T97" fmla="*/ 96 h 404"/>
                  <a:gd name="T98" fmla="*/ 22 w 70"/>
                  <a:gd name="T99" fmla="*/ 68 h 404"/>
                  <a:gd name="T100" fmla="*/ 23 w 70"/>
                  <a:gd name="T101" fmla="*/ 51 h 404"/>
                  <a:gd name="T102" fmla="*/ 15 w 70"/>
                  <a:gd name="T103" fmla="*/ 50 h 404"/>
                  <a:gd name="T104" fmla="*/ 18 w 70"/>
                  <a:gd name="T105" fmla="*/ 27 h 404"/>
                  <a:gd name="T106" fmla="*/ 14 w 70"/>
                  <a:gd name="T107" fmla="*/ 21 h 404"/>
                  <a:gd name="T108" fmla="*/ 15 w 70"/>
                  <a:gd name="T109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grpSp>
            <p:nvGrpSpPr>
              <p:cNvPr id="60" name="Grupa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90" name="Dowolny kształt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>
                    <a:gd name="T0" fmla="*/ 37 w 48"/>
                    <a:gd name="T1" fmla="*/ 0 h 255"/>
                    <a:gd name="T2" fmla="*/ 34 w 48"/>
                    <a:gd name="T3" fmla="*/ 5 h 255"/>
                    <a:gd name="T4" fmla="*/ 18 w 48"/>
                    <a:gd name="T5" fmla="*/ 50 h 255"/>
                    <a:gd name="T6" fmla="*/ 9 w 48"/>
                    <a:gd name="T7" fmla="*/ 92 h 255"/>
                    <a:gd name="T8" fmla="*/ 0 w 48"/>
                    <a:gd name="T9" fmla="*/ 145 h 255"/>
                    <a:gd name="T10" fmla="*/ 0 w 48"/>
                    <a:gd name="T11" fmla="*/ 203 h 255"/>
                    <a:gd name="T12" fmla="*/ 4 w 48"/>
                    <a:gd name="T13" fmla="*/ 254 h 255"/>
                    <a:gd name="T14" fmla="*/ 9 w 48"/>
                    <a:gd name="T15" fmla="*/ 254 h 255"/>
                    <a:gd name="T16" fmla="*/ 4 w 48"/>
                    <a:gd name="T17" fmla="*/ 203 h 255"/>
                    <a:gd name="T18" fmla="*/ 4 w 48"/>
                    <a:gd name="T19" fmla="*/ 161 h 255"/>
                    <a:gd name="T20" fmla="*/ 14 w 48"/>
                    <a:gd name="T21" fmla="*/ 115 h 255"/>
                    <a:gd name="T22" fmla="*/ 28 w 48"/>
                    <a:gd name="T23" fmla="*/ 69 h 255"/>
                    <a:gd name="T24" fmla="*/ 47 w 48"/>
                    <a:gd name="T25" fmla="*/ 11 h 255"/>
                    <a:gd name="T26" fmla="*/ 37 w 48"/>
                    <a:gd name="T27" fmla="*/ 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91" name="Dowolny kształt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>
                    <a:gd name="T0" fmla="*/ 84 w 186"/>
                    <a:gd name="T1" fmla="*/ 8 h 326"/>
                    <a:gd name="T2" fmla="*/ 13 w 186"/>
                    <a:gd name="T3" fmla="*/ 14 h 326"/>
                    <a:gd name="T4" fmla="*/ 79 w 186"/>
                    <a:gd name="T5" fmla="*/ 14 h 326"/>
                    <a:gd name="T6" fmla="*/ 68 w 186"/>
                    <a:gd name="T7" fmla="*/ 28 h 326"/>
                    <a:gd name="T8" fmla="*/ 68 w 186"/>
                    <a:gd name="T9" fmla="*/ 34 h 326"/>
                    <a:gd name="T10" fmla="*/ 36 w 186"/>
                    <a:gd name="T11" fmla="*/ 49 h 326"/>
                    <a:gd name="T12" fmla="*/ 60 w 186"/>
                    <a:gd name="T13" fmla="*/ 43 h 326"/>
                    <a:gd name="T14" fmla="*/ 60 w 186"/>
                    <a:gd name="T15" fmla="*/ 51 h 326"/>
                    <a:gd name="T16" fmla="*/ 66 w 186"/>
                    <a:gd name="T17" fmla="*/ 54 h 326"/>
                    <a:gd name="T18" fmla="*/ 8 w 186"/>
                    <a:gd name="T19" fmla="*/ 88 h 326"/>
                    <a:gd name="T20" fmla="*/ 63 w 186"/>
                    <a:gd name="T21" fmla="*/ 71 h 326"/>
                    <a:gd name="T22" fmla="*/ 49 w 186"/>
                    <a:gd name="T23" fmla="*/ 94 h 326"/>
                    <a:gd name="T24" fmla="*/ 8 w 186"/>
                    <a:gd name="T25" fmla="*/ 109 h 326"/>
                    <a:gd name="T26" fmla="*/ 52 w 186"/>
                    <a:gd name="T27" fmla="*/ 97 h 326"/>
                    <a:gd name="T28" fmla="*/ 18 w 186"/>
                    <a:gd name="T29" fmla="*/ 122 h 326"/>
                    <a:gd name="T30" fmla="*/ 39 w 186"/>
                    <a:gd name="T31" fmla="*/ 111 h 326"/>
                    <a:gd name="T32" fmla="*/ 52 w 186"/>
                    <a:gd name="T33" fmla="*/ 109 h 326"/>
                    <a:gd name="T34" fmla="*/ 52 w 186"/>
                    <a:gd name="T35" fmla="*/ 117 h 326"/>
                    <a:gd name="T36" fmla="*/ 44 w 186"/>
                    <a:gd name="T37" fmla="*/ 133 h 326"/>
                    <a:gd name="T38" fmla="*/ 5 w 186"/>
                    <a:gd name="T39" fmla="*/ 154 h 326"/>
                    <a:gd name="T40" fmla="*/ 49 w 186"/>
                    <a:gd name="T41" fmla="*/ 136 h 326"/>
                    <a:gd name="T42" fmla="*/ 42 w 186"/>
                    <a:gd name="T43" fmla="*/ 160 h 326"/>
                    <a:gd name="T44" fmla="*/ 32 w 186"/>
                    <a:gd name="T45" fmla="*/ 174 h 326"/>
                    <a:gd name="T46" fmla="*/ 36 w 186"/>
                    <a:gd name="T47" fmla="*/ 174 h 326"/>
                    <a:gd name="T48" fmla="*/ 36 w 186"/>
                    <a:gd name="T49" fmla="*/ 182 h 326"/>
                    <a:gd name="T50" fmla="*/ 8 w 186"/>
                    <a:gd name="T51" fmla="*/ 202 h 326"/>
                    <a:gd name="T52" fmla="*/ 32 w 186"/>
                    <a:gd name="T53" fmla="*/ 199 h 326"/>
                    <a:gd name="T54" fmla="*/ 32 w 186"/>
                    <a:gd name="T55" fmla="*/ 202 h 326"/>
                    <a:gd name="T56" fmla="*/ 34 w 186"/>
                    <a:gd name="T57" fmla="*/ 211 h 326"/>
                    <a:gd name="T58" fmla="*/ 28 w 186"/>
                    <a:gd name="T59" fmla="*/ 228 h 326"/>
                    <a:gd name="T60" fmla="*/ 34 w 186"/>
                    <a:gd name="T61" fmla="*/ 237 h 326"/>
                    <a:gd name="T62" fmla="*/ 36 w 186"/>
                    <a:gd name="T63" fmla="*/ 273 h 326"/>
                    <a:gd name="T64" fmla="*/ 42 w 186"/>
                    <a:gd name="T65" fmla="*/ 228 h 326"/>
                    <a:gd name="T66" fmla="*/ 86 w 186"/>
                    <a:gd name="T67" fmla="*/ 325 h 326"/>
                    <a:gd name="T68" fmla="*/ 60 w 186"/>
                    <a:gd name="T69" fmla="*/ 211 h 326"/>
                    <a:gd name="T70" fmla="*/ 60 w 186"/>
                    <a:gd name="T71" fmla="*/ 208 h 326"/>
                    <a:gd name="T72" fmla="*/ 63 w 186"/>
                    <a:gd name="T73" fmla="*/ 199 h 326"/>
                    <a:gd name="T74" fmla="*/ 100 w 186"/>
                    <a:gd name="T75" fmla="*/ 256 h 326"/>
                    <a:gd name="T76" fmla="*/ 76 w 186"/>
                    <a:gd name="T77" fmla="*/ 225 h 326"/>
                    <a:gd name="T78" fmla="*/ 68 w 186"/>
                    <a:gd name="T79" fmla="*/ 174 h 326"/>
                    <a:gd name="T80" fmla="*/ 70 w 186"/>
                    <a:gd name="T81" fmla="*/ 160 h 326"/>
                    <a:gd name="T82" fmla="*/ 84 w 186"/>
                    <a:gd name="T83" fmla="*/ 193 h 326"/>
                    <a:gd name="T84" fmla="*/ 76 w 186"/>
                    <a:gd name="T85" fmla="*/ 142 h 326"/>
                    <a:gd name="T86" fmla="*/ 89 w 186"/>
                    <a:gd name="T87" fmla="*/ 133 h 326"/>
                    <a:gd name="T88" fmla="*/ 100 w 186"/>
                    <a:gd name="T89" fmla="*/ 168 h 326"/>
                    <a:gd name="T90" fmla="*/ 86 w 186"/>
                    <a:gd name="T91" fmla="*/ 109 h 326"/>
                    <a:gd name="T92" fmla="*/ 89 w 186"/>
                    <a:gd name="T93" fmla="*/ 102 h 326"/>
                    <a:gd name="T94" fmla="*/ 92 w 186"/>
                    <a:gd name="T95" fmla="*/ 74 h 326"/>
                    <a:gd name="T96" fmla="*/ 105 w 186"/>
                    <a:gd name="T97" fmla="*/ 76 h 326"/>
                    <a:gd name="T98" fmla="*/ 152 w 186"/>
                    <a:gd name="T99" fmla="*/ 151 h 326"/>
                    <a:gd name="T100" fmla="*/ 118 w 186"/>
                    <a:gd name="T101" fmla="*/ 109 h 326"/>
                    <a:gd name="T102" fmla="*/ 100 w 186"/>
                    <a:gd name="T103" fmla="*/ 49 h 326"/>
                    <a:gd name="T104" fmla="*/ 105 w 186"/>
                    <a:gd name="T105" fmla="*/ 38 h 326"/>
                    <a:gd name="T106" fmla="*/ 128 w 186"/>
                    <a:gd name="T107" fmla="*/ 71 h 326"/>
                    <a:gd name="T108" fmla="*/ 123 w 186"/>
                    <a:gd name="T109" fmla="*/ 68 h 326"/>
                    <a:gd name="T110" fmla="*/ 113 w 186"/>
                    <a:gd name="T111" fmla="*/ 22 h 326"/>
                    <a:gd name="T112" fmla="*/ 142 w 186"/>
                    <a:gd name="T113" fmla="*/ 68 h 326"/>
                    <a:gd name="T114" fmla="*/ 123 w 186"/>
                    <a:gd name="T115" fmla="*/ 46 h 326"/>
                    <a:gd name="T116" fmla="*/ 108 w 186"/>
                    <a:gd name="T117" fmla="*/ 2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</p:grpSp>
          <p:sp>
            <p:nvSpPr>
              <p:cNvPr id="61" name="Dowolny kształt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>
                  <a:gd name="T0" fmla="*/ 48 w 108"/>
                  <a:gd name="T1" fmla="*/ 15 h 566"/>
                  <a:gd name="T2" fmla="*/ 8 w 108"/>
                  <a:gd name="T3" fmla="*/ 24 h 566"/>
                  <a:gd name="T4" fmla="*/ 45 w 108"/>
                  <a:gd name="T5" fmla="*/ 24 h 566"/>
                  <a:gd name="T6" fmla="*/ 38 w 108"/>
                  <a:gd name="T7" fmla="*/ 50 h 566"/>
                  <a:gd name="T8" fmla="*/ 38 w 108"/>
                  <a:gd name="T9" fmla="*/ 59 h 566"/>
                  <a:gd name="T10" fmla="*/ 20 w 108"/>
                  <a:gd name="T11" fmla="*/ 83 h 566"/>
                  <a:gd name="T12" fmla="*/ 35 w 108"/>
                  <a:gd name="T13" fmla="*/ 75 h 566"/>
                  <a:gd name="T14" fmla="*/ 35 w 108"/>
                  <a:gd name="T15" fmla="*/ 90 h 566"/>
                  <a:gd name="T16" fmla="*/ 38 w 108"/>
                  <a:gd name="T17" fmla="*/ 94 h 566"/>
                  <a:gd name="T18" fmla="*/ 3 w 108"/>
                  <a:gd name="T19" fmla="*/ 154 h 566"/>
                  <a:gd name="T20" fmla="*/ 36 w 108"/>
                  <a:gd name="T21" fmla="*/ 124 h 566"/>
                  <a:gd name="T22" fmla="*/ 28 w 108"/>
                  <a:gd name="T23" fmla="*/ 163 h 566"/>
                  <a:gd name="T24" fmla="*/ 3 w 108"/>
                  <a:gd name="T25" fmla="*/ 188 h 566"/>
                  <a:gd name="T26" fmla="*/ 30 w 108"/>
                  <a:gd name="T27" fmla="*/ 168 h 566"/>
                  <a:gd name="T28" fmla="*/ 10 w 108"/>
                  <a:gd name="T29" fmla="*/ 214 h 566"/>
                  <a:gd name="T30" fmla="*/ 21 w 108"/>
                  <a:gd name="T31" fmla="*/ 192 h 566"/>
                  <a:gd name="T32" fmla="*/ 30 w 108"/>
                  <a:gd name="T33" fmla="*/ 188 h 566"/>
                  <a:gd name="T34" fmla="*/ 30 w 108"/>
                  <a:gd name="T35" fmla="*/ 203 h 566"/>
                  <a:gd name="T36" fmla="*/ 26 w 108"/>
                  <a:gd name="T37" fmla="*/ 232 h 566"/>
                  <a:gd name="T38" fmla="*/ 2 w 108"/>
                  <a:gd name="T39" fmla="*/ 267 h 566"/>
                  <a:gd name="T40" fmla="*/ 28 w 108"/>
                  <a:gd name="T41" fmla="*/ 238 h 566"/>
                  <a:gd name="T42" fmla="*/ 24 w 108"/>
                  <a:gd name="T43" fmla="*/ 278 h 566"/>
                  <a:gd name="T44" fmla="*/ 18 w 108"/>
                  <a:gd name="T45" fmla="*/ 302 h 566"/>
                  <a:gd name="T46" fmla="*/ 20 w 108"/>
                  <a:gd name="T47" fmla="*/ 302 h 566"/>
                  <a:gd name="T48" fmla="*/ 20 w 108"/>
                  <a:gd name="T49" fmla="*/ 318 h 566"/>
                  <a:gd name="T50" fmla="*/ 3 w 108"/>
                  <a:gd name="T51" fmla="*/ 351 h 566"/>
                  <a:gd name="T52" fmla="*/ 18 w 108"/>
                  <a:gd name="T53" fmla="*/ 347 h 566"/>
                  <a:gd name="T54" fmla="*/ 18 w 108"/>
                  <a:gd name="T55" fmla="*/ 351 h 566"/>
                  <a:gd name="T56" fmla="*/ 19 w 108"/>
                  <a:gd name="T57" fmla="*/ 367 h 566"/>
                  <a:gd name="T58" fmla="*/ 16 w 108"/>
                  <a:gd name="T59" fmla="*/ 396 h 566"/>
                  <a:gd name="T60" fmla="*/ 19 w 108"/>
                  <a:gd name="T61" fmla="*/ 411 h 566"/>
                  <a:gd name="T62" fmla="*/ 20 w 108"/>
                  <a:gd name="T63" fmla="*/ 475 h 566"/>
                  <a:gd name="T64" fmla="*/ 24 w 108"/>
                  <a:gd name="T65" fmla="*/ 396 h 566"/>
                  <a:gd name="T66" fmla="*/ 50 w 108"/>
                  <a:gd name="T67" fmla="*/ 565 h 566"/>
                  <a:gd name="T68" fmla="*/ 35 w 108"/>
                  <a:gd name="T69" fmla="*/ 367 h 566"/>
                  <a:gd name="T70" fmla="*/ 35 w 108"/>
                  <a:gd name="T71" fmla="*/ 362 h 566"/>
                  <a:gd name="T72" fmla="*/ 36 w 108"/>
                  <a:gd name="T73" fmla="*/ 347 h 566"/>
                  <a:gd name="T74" fmla="*/ 58 w 108"/>
                  <a:gd name="T75" fmla="*/ 446 h 566"/>
                  <a:gd name="T76" fmla="*/ 44 w 108"/>
                  <a:gd name="T77" fmla="*/ 391 h 566"/>
                  <a:gd name="T78" fmla="*/ 38 w 108"/>
                  <a:gd name="T79" fmla="*/ 302 h 566"/>
                  <a:gd name="T80" fmla="*/ 40 w 108"/>
                  <a:gd name="T81" fmla="*/ 278 h 566"/>
                  <a:gd name="T82" fmla="*/ 48 w 108"/>
                  <a:gd name="T83" fmla="*/ 336 h 566"/>
                  <a:gd name="T84" fmla="*/ 44 w 108"/>
                  <a:gd name="T85" fmla="*/ 248 h 566"/>
                  <a:gd name="T86" fmla="*/ 52 w 108"/>
                  <a:gd name="T87" fmla="*/ 232 h 566"/>
                  <a:gd name="T88" fmla="*/ 58 w 108"/>
                  <a:gd name="T89" fmla="*/ 292 h 566"/>
                  <a:gd name="T90" fmla="*/ 50 w 108"/>
                  <a:gd name="T91" fmla="*/ 188 h 566"/>
                  <a:gd name="T92" fmla="*/ 52 w 108"/>
                  <a:gd name="T93" fmla="*/ 177 h 566"/>
                  <a:gd name="T94" fmla="*/ 53 w 108"/>
                  <a:gd name="T95" fmla="*/ 128 h 566"/>
                  <a:gd name="T96" fmla="*/ 61 w 108"/>
                  <a:gd name="T97" fmla="*/ 135 h 566"/>
                  <a:gd name="T98" fmla="*/ 88 w 108"/>
                  <a:gd name="T99" fmla="*/ 263 h 566"/>
                  <a:gd name="T100" fmla="*/ 68 w 108"/>
                  <a:gd name="T101" fmla="*/ 188 h 566"/>
                  <a:gd name="T102" fmla="*/ 58 w 108"/>
                  <a:gd name="T103" fmla="*/ 83 h 566"/>
                  <a:gd name="T104" fmla="*/ 61 w 108"/>
                  <a:gd name="T105" fmla="*/ 65 h 566"/>
                  <a:gd name="T106" fmla="*/ 74 w 108"/>
                  <a:gd name="T107" fmla="*/ 124 h 566"/>
                  <a:gd name="T108" fmla="*/ 71 w 108"/>
                  <a:gd name="T109" fmla="*/ 118 h 566"/>
                  <a:gd name="T110" fmla="*/ 65 w 108"/>
                  <a:gd name="T111" fmla="*/ 40 h 566"/>
                  <a:gd name="T112" fmla="*/ 82 w 108"/>
                  <a:gd name="T113" fmla="*/ 118 h 566"/>
                  <a:gd name="T114" fmla="*/ 71 w 108"/>
                  <a:gd name="T115" fmla="*/ 79 h 566"/>
                  <a:gd name="T116" fmla="*/ 62 w 108"/>
                  <a:gd name="T117" fmla="*/ 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grpSp>
            <p:nvGrpSpPr>
              <p:cNvPr id="62" name="Grupa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83" name="Dowolny kształt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>
                    <a:gd name="T0" fmla="*/ 21 w 28"/>
                    <a:gd name="T1" fmla="*/ 0 h 371"/>
                    <a:gd name="T2" fmla="*/ 19 w 28"/>
                    <a:gd name="T3" fmla="*/ 7 h 371"/>
                    <a:gd name="T4" fmla="*/ 11 w 28"/>
                    <a:gd name="T5" fmla="*/ 72 h 371"/>
                    <a:gd name="T6" fmla="*/ 5 w 28"/>
                    <a:gd name="T7" fmla="*/ 135 h 371"/>
                    <a:gd name="T8" fmla="*/ 0 w 28"/>
                    <a:gd name="T9" fmla="*/ 212 h 371"/>
                    <a:gd name="T10" fmla="*/ 0 w 28"/>
                    <a:gd name="T11" fmla="*/ 296 h 371"/>
                    <a:gd name="T12" fmla="*/ 3 w 28"/>
                    <a:gd name="T13" fmla="*/ 370 h 371"/>
                    <a:gd name="T14" fmla="*/ 5 w 28"/>
                    <a:gd name="T15" fmla="*/ 370 h 371"/>
                    <a:gd name="T16" fmla="*/ 3 w 28"/>
                    <a:gd name="T17" fmla="*/ 296 h 371"/>
                    <a:gd name="T18" fmla="*/ 3 w 28"/>
                    <a:gd name="T19" fmla="*/ 234 h 371"/>
                    <a:gd name="T20" fmla="*/ 8 w 28"/>
                    <a:gd name="T21" fmla="*/ 167 h 371"/>
                    <a:gd name="T22" fmla="*/ 15 w 28"/>
                    <a:gd name="T23" fmla="*/ 101 h 371"/>
                    <a:gd name="T24" fmla="*/ 27 w 28"/>
                    <a:gd name="T25" fmla="*/ 16 h 371"/>
                    <a:gd name="T26" fmla="*/ 21 w 28"/>
                    <a:gd name="T27" fmla="*/ 0 h 3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84" name="Dowolny kształt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>
                    <a:gd name="T0" fmla="*/ 86 w 88"/>
                    <a:gd name="T1" fmla="*/ 70 h 450"/>
                    <a:gd name="T2" fmla="*/ 79 w 88"/>
                    <a:gd name="T3" fmla="*/ 40 h 450"/>
                    <a:gd name="T4" fmla="*/ 76 w 88"/>
                    <a:gd name="T5" fmla="*/ 29 h 450"/>
                    <a:gd name="T6" fmla="*/ 70 w 88"/>
                    <a:gd name="T7" fmla="*/ 18 h 450"/>
                    <a:gd name="T8" fmla="*/ 64 w 88"/>
                    <a:gd name="T9" fmla="*/ 10 h 450"/>
                    <a:gd name="T10" fmla="*/ 56 w 88"/>
                    <a:gd name="T11" fmla="*/ 1 h 450"/>
                    <a:gd name="T12" fmla="*/ 49 w 88"/>
                    <a:gd name="T13" fmla="*/ 0 h 450"/>
                    <a:gd name="T14" fmla="*/ 42 w 88"/>
                    <a:gd name="T15" fmla="*/ 4 h 450"/>
                    <a:gd name="T16" fmla="*/ 35 w 88"/>
                    <a:gd name="T17" fmla="*/ 8 h 450"/>
                    <a:gd name="T18" fmla="*/ 27 w 88"/>
                    <a:gd name="T19" fmla="*/ 16 h 450"/>
                    <a:gd name="T20" fmla="*/ 22 w 88"/>
                    <a:gd name="T21" fmla="*/ 33 h 450"/>
                    <a:gd name="T22" fmla="*/ 17 w 88"/>
                    <a:gd name="T23" fmla="*/ 57 h 450"/>
                    <a:gd name="T24" fmla="*/ 12 w 88"/>
                    <a:gd name="T25" fmla="*/ 76 h 450"/>
                    <a:gd name="T26" fmla="*/ 7 w 88"/>
                    <a:gd name="T27" fmla="*/ 95 h 450"/>
                    <a:gd name="T28" fmla="*/ 2 w 88"/>
                    <a:gd name="T29" fmla="*/ 121 h 450"/>
                    <a:gd name="T30" fmla="*/ 0 w 88"/>
                    <a:gd name="T31" fmla="*/ 175 h 450"/>
                    <a:gd name="T32" fmla="*/ 0 w 88"/>
                    <a:gd name="T33" fmla="*/ 216 h 450"/>
                    <a:gd name="T34" fmla="*/ 5 w 88"/>
                    <a:gd name="T35" fmla="*/ 275 h 450"/>
                    <a:gd name="T36" fmla="*/ 12 w 88"/>
                    <a:gd name="T37" fmla="*/ 327 h 450"/>
                    <a:gd name="T38" fmla="*/ 27 w 88"/>
                    <a:gd name="T39" fmla="*/ 449 h 450"/>
                    <a:gd name="T40" fmla="*/ 21 w 88"/>
                    <a:gd name="T41" fmla="*/ 318 h 450"/>
                    <a:gd name="T42" fmla="*/ 18 w 88"/>
                    <a:gd name="T43" fmla="*/ 273 h 450"/>
                    <a:gd name="T44" fmla="*/ 15 w 88"/>
                    <a:gd name="T45" fmla="*/ 232 h 450"/>
                    <a:gd name="T46" fmla="*/ 15 w 88"/>
                    <a:gd name="T47" fmla="*/ 190 h 450"/>
                    <a:gd name="T48" fmla="*/ 17 w 88"/>
                    <a:gd name="T49" fmla="*/ 143 h 450"/>
                    <a:gd name="T50" fmla="*/ 19 w 88"/>
                    <a:gd name="T51" fmla="*/ 106 h 450"/>
                    <a:gd name="T52" fmla="*/ 23 w 88"/>
                    <a:gd name="T53" fmla="*/ 62 h 450"/>
                    <a:gd name="T54" fmla="*/ 29 w 88"/>
                    <a:gd name="T55" fmla="*/ 40 h 450"/>
                    <a:gd name="T56" fmla="*/ 37 w 88"/>
                    <a:gd name="T57" fmla="*/ 32 h 450"/>
                    <a:gd name="T58" fmla="*/ 59 w 88"/>
                    <a:gd name="T59" fmla="*/ 27 h 450"/>
                    <a:gd name="T60" fmla="*/ 72 w 88"/>
                    <a:gd name="T61" fmla="*/ 42 h 450"/>
                    <a:gd name="T62" fmla="*/ 87 w 88"/>
                    <a:gd name="T63" fmla="*/ 75 h 450"/>
                    <a:gd name="T64" fmla="*/ 86 w 88"/>
                    <a:gd name="T65" fmla="*/ 70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grpSp>
              <p:nvGrpSpPr>
                <p:cNvPr id="85" name="Grupa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88" name="Dowolny kształt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>
                      <a:gd name="T0" fmla="*/ 114 w 122"/>
                      <a:gd name="T1" fmla="*/ 14 h 641"/>
                      <a:gd name="T2" fmla="*/ 112 w 122"/>
                      <a:gd name="T3" fmla="*/ 0 h 641"/>
                      <a:gd name="T4" fmla="*/ 104 w 122"/>
                      <a:gd name="T5" fmla="*/ 5 h 641"/>
                      <a:gd name="T6" fmla="*/ 99 w 122"/>
                      <a:gd name="T7" fmla="*/ 22 h 641"/>
                      <a:gd name="T8" fmla="*/ 3 w 122"/>
                      <a:gd name="T9" fmla="*/ 140 h 641"/>
                      <a:gd name="T10" fmla="*/ 89 w 122"/>
                      <a:gd name="T11" fmla="*/ 57 h 641"/>
                      <a:gd name="T12" fmla="*/ 90 w 122"/>
                      <a:gd name="T13" fmla="*/ 73 h 641"/>
                      <a:gd name="T14" fmla="*/ 47 w 122"/>
                      <a:gd name="T15" fmla="*/ 173 h 641"/>
                      <a:gd name="T16" fmla="*/ 100 w 122"/>
                      <a:gd name="T17" fmla="*/ 93 h 641"/>
                      <a:gd name="T18" fmla="*/ 93 w 122"/>
                      <a:gd name="T19" fmla="*/ 126 h 641"/>
                      <a:gd name="T20" fmla="*/ 76 w 122"/>
                      <a:gd name="T21" fmla="*/ 181 h 641"/>
                      <a:gd name="T22" fmla="*/ 26 w 122"/>
                      <a:gd name="T23" fmla="*/ 326 h 641"/>
                      <a:gd name="T24" fmla="*/ 28 w 122"/>
                      <a:gd name="T25" fmla="*/ 315 h 641"/>
                      <a:gd name="T26" fmla="*/ 61 w 122"/>
                      <a:gd name="T27" fmla="*/ 224 h 641"/>
                      <a:gd name="T28" fmla="*/ 87 w 122"/>
                      <a:gd name="T29" fmla="*/ 154 h 641"/>
                      <a:gd name="T30" fmla="*/ 99 w 122"/>
                      <a:gd name="T31" fmla="*/ 120 h 641"/>
                      <a:gd name="T32" fmla="*/ 101 w 122"/>
                      <a:gd name="T33" fmla="*/ 132 h 641"/>
                      <a:gd name="T34" fmla="*/ 87 w 122"/>
                      <a:gd name="T35" fmla="*/ 176 h 641"/>
                      <a:gd name="T36" fmla="*/ 67 w 122"/>
                      <a:gd name="T37" fmla="*/ 237 h 641"/>
                      <a:gd name="T38" fmla="*/ 93 w 122"/>
                      <a:gd name="T39" fmla="*/ 154 h 641"/>
                      <a:gd name="T40" fmla="*/ 101 w 122"/>
                      <a:gd name="T41" fmla="*/ 132 h 641"/>
                      <a:gd name="T42" fmla="*/ 102 w 122"/>
                      <a:gd name="T43" fmla="*/ 156 h 641"/>
                      <a:gd name="T44" fmla="*/ 93 w 122"/>
                      <a:gd name="T45" fmla="*/ 198 h 641"/>
                      <a:gd name="T46" fmla="*/ 67 w 122"/>
                      <a:gd name="T47" fmla="*/ 254 h 641"/>
                      <a:gd name="T48" fmla="*/ 44 w 122"/>
                      <a:gd name="T49" fmla="*/ 305 h 641"/>
                      <a:gd name="T50" fmla="*/ 70 w 122"/>
                      <a:gd name="T51" fmla="*/ 253 h 641"/>
                      <a:gd name="T52" fmla="*/ 97 w 122"/>
                      <a:gd name="T53" fmla="*/ 193 h 641"/>
                      <a:gd name="T54" fmla="*/ 96 w 122"/>
                      <a:gd name="T55" fmla="*/ 213 h 641"/>
                      <a:gd name="T56" fmla="*/ 97 w 122"/>
                      <a:gd name="T57" fmla="*/ 248 h 641"/>
                      <a:gd name="T58" fmla="*/ 92 w 122"/>
                      <a:gd name="T59" fmla="*/ 266 h 641"/>
                      <a:gd name="T60" fmla="*/ 71 w 122"/>
                      <a:gd name="T61" fmla="*/ 317 h 641"/>
                      <a:gd name="T62" fmla="*/ 30 w 122"/>
                      <a:gd name="T63" fmla="*/ 399 h 641"/>
                      <a:gd name="T64" fmla="*/ 36 w 122"/>
                      <a:gd name="T65" fmla="*/ 381 h 641"/>
                      <a:gd name="T66" fmla="*/ 87 w 122"/>
                      <a:gd name="T67" fmla="*/ 282 h 641"/>
                      <a:gd name="T68" fmla="*/ 103 w 122"/>
                      <a:gd name="T69" fmla="*/ 239 h 641"/>
                      <a:gd name="T70" fmla="*/ 62 w 122"/>
                      <a:gd name="T71" fmla="*/ 367 h 641"/>
                      <a:gd name="T72" fmla="*/ 102 w 122"/>
                      <a:gd name="T73" fmla="*/ 277 h 641"/>
                      <a:gd name="T74" fmla="*/ 101 w 122"/>
                      <a:gd name="T75" fmla="*/ 313 h 641"/>
                      <a:gd name="T76" fmla="*/ 81 w 122"/>
                      <a:gd name="T77" fmla="*/ 399 h 641"/>
                      <a:gd name="T78" fmla="*/ 46 w 122"/>
                      <a:gd name="T79" fmla="*/ 460 h 641"/>
                      <a:gd name="T80" fmla="*/ 14 w 122"/>
                      <a:gd name="T81" fmla="*/ 515 h 641"/>
                      <a:gd name="T82" fmla="*/ 63 w 122"/>
                      <a:gd name="T83" fmla="*/ 438 h 641"/>
                      <a:gd name="T84" fmla="*/ 83 w 122"/>
                      <a:gd name="T85" fmla="*/ 393 h 641"/>
                      <a:gd name="T86" fmla="*/ 101 w 122"/>
                      <a:gd name="T87" fmla="*/ 328 h 641"/>
                      <a:gd name="T88" fmla="*/ 99 w 122"/>
                      <a:gd name="T89" fmla="*/ 357 h 641"/>
                      <a:gd name="T90" fmla="*/ 98 w 122"/>
                      <a:gd name="T91" fmla="*/ 386 h 641"/>
                      <a:gd name="T92" fmla="*/ 99 w 122"/>
                      <a:gd name="T93" fmla="*/ 415 h 641"/>
                      <a:gd name="T94" fmla="*/ 81 w 122"/>
                      <a:gd name="T95" fmla="*/ 471 h 641"/>
                      <a:gd name="T96" fmla="*/ 47 w 122"/>
                      <a:gd name="T97" fmla="*/ 521 h 641"/>
                      <a:gd name="T98" fmla="*/ 50 w 122"/>
                      <a:gd name="T99" fmla="*/ 517 h 641"/>
                      <a:gd name="T100" fmla="*/ 91 w 122"/>
                      <a:gd name="T101" fmla="*/ 449 h 641"/>
                      <a:gd name="T102" fmla="*/ 89 w 122"/>
                      <a:gd name="T103" fmla="*/ 466 h 641"/>
                      <a:gd name="T104" fmla="*/ 91 w 122"/>
                      <a:gd name="T105" fmla="*/ 476 h 641"/>
                      <a:gd name="T106" fmla="*/ 93 w 122"/>
                      <a:gd name="T107" fmla="*/ 492 h 641"/>
                      <a:gd name="T108" fmla="*/ 73 w 122"/>
                      <a:gd name="T109" fmla="*/ 544 h 641"/>
                      <a:gd name="T110" fmla="*/ 50 w 122"/>
                      <a:gd name="T111" fmla="*/ 555 h 641"/>
                      <a:gd name="T112" fmla="*/ 91 w 122"/>
                      <a:gd name="T113" fmla="*/ 510 h 641"/>
                      <a:gd name="T114" fmla="*/ 89 w 122"/>
                      <a:gd name="T115" fmla="*/ 536 h 641"/>
                      <a:gd name="T116" fmla="*/ 92 w 122"/>
                      <a:gd name="T117" fmla="*/ 550 h 641"/>
                      <a:gd name="T118" fmla="*/ 44 w 122"/>
                      <a:gd name="T119" fmla="*/ 640 h 641"/>
                      <a:gd name="T120" fmla="*/ 89 w 122"/>
                      <a:gd name="T121" fmla="*/ 571 h 641"/>
                      <a:gd name="T122" fmla="*/ 98 w 122"/>
                      <a:gd name="T123" fmla="*/ 546 h 641"/>
                      <a:gd name="T124" fmla="*/ 105 w 122"/>
                      <a:gd name="T125" fmla="*/ 523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pl-PL" noProof="0" dirty="0"/>
                  </a:p>
                </p:txBody>
              </p:sp>
              <p:sp>
                <p:nvSpPr>
                  <p:cNvPr id="89" name="Dowolny kształt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>
                      <a:gd name="T0" fmla="*/ 0 w 114"/>
                      <a:gd name="T1" fmla="*/ 529 h 641"/>
                      <a:gd name="T2" fmla="*/ 4 w 114"/>
                      <a:gd name="T3" fmla="*/ 507 h 641"/>
                      <a:gd name="T4" fmla="*/ 32 w 114"/>
                      <a:gd name="T5" fmla="*/ 640 h 641"/>
                      <a:gd name="T6" fmla="*/ 10 w 114"/>
                      <a:gd name="T7" fmla="*/ 510 h 641"/>
                      <a:gd name="T8" fmla="*/ 12 w 114"/>
                      <a:gd name="T9" fmla="*/ 496 h 641"/>
                      <a:gd name="T10" fmla="*/ 39 w 114"/>
                      <a:gd name="T11" fmla="*/ 591 h 641"/>
                      <a:gd name="T12" fmla="*/ 11 w 114"/>
                      <a:gd name="T13" fmla="*/ 490 h 641"/>
                      <a:gd name="T14" fmla="*/ 15 w 114"/>
                      <a:gd name="T15" fmla="*/ 469 h 641"/>
                      <a:gd name="T16" fmla="*/ 18 w 114"/>
                      <a:gd name="T17" fmla="*/ 446 h 641"/>
                      <a:gd name="T18" fmla="*/ 16 w 114"/>
                      <a:gd name="T19" fmla="*/ 430 h 641"/>
                      <a:gd name="T20" fmla="*/ 20 w 114"/>
                      <a:gd name="T21" fmla="*/ 420 h 641"/>
                      <a:gd name="T22" fmla="*/ 18 w 114"/>
                      <a:gd name="T23" fmla="*/ 418 h 641"/>
                      <a:gd name="T24" fmla="*/ 18 w 114"/>
                      <a:gd name="T25" fmla="*/ 395 h 641"/>
                      <a:gd name="T26" fmla="*/ 20 w 114"/>
                      <a:gd name="T27" fmla="*/ 379 h 641"/>
                      <a:gd name="T28" fmla="*/ 53 w 114"/>
                      <a:gd name="T29" fmla="*/ 491 h 641"/>
                      <a:gd name="T30" fmla="*/ 18 w 114"/>
                      <a:gd name="T31" fmla="*/ 374 h 641"/>
                      <a:gd name="T32" fmla="*/ 22 w 114"/>
                      <a:gd name="T33" fmla="*/ 374 h 641"/>
                      <a:gd name="T34" fmla="*/ 22 w 114"/>
                      <a:gd name="T35" fmla="*/ 340 h 641"/>
                      <a:gd name="T36" fmla="*/ 64 w 114"/>
                      <a:gd name="T37" fmla="*/ 419 h 641"/>
                      <a:gd name="T38" fmla="*/ 31 w 114"/>
                      <a:gd name="T39" fmla="*/ 364 h 641"/>
                      <a:gd name="T40" fmla="*/ 19 w 114"/>
                      <a:gd name="T41" fmla="*/ 318 h 641"/>
                      <a:gd name="T42" fmla="*/ 20 w 114"/>
                      <a:gd name="T43" fmla="*/ 301 h 641"/>
                      <a:gd name="T44" fmla="*/ 27 w 114"/>
                      <a:gd name="T45" fmla="*/ 316 h 641"/>
                      <a:gd name="T46" fmla="*/ 28 w 114"/>
                      <a:gd name="T47" fmla="*/ 295 h 641"/>
                      <a:gd name="T48" fmla="*/ 59 w 114"/>
                      <a:gd name="T49" fmla="*/ 330 h 641"/>
                      <a:gd name="T50" fmla="*/ 47 w 114"/>
                      <a:gd name="T51" fmla="*/ 313 h 641"/>
                      <a:gd name="T52" fmla="*/ 23 w 114"/>
                      <a:gd name="T53" fmla="*/ 269 h 641"/>
                      <a:gd name="T54" fmla="*/ 22 w 114"/>
                      <a:gd name="T55" fmla="*/ 240 h 641"/>
                      <a:gd name="T56" fmla="*/ 24 w 114"/>
                      <a:gd name="T57" fmla="*/ 222 h 641"/>
                      <a:gd name="T58" fmla="*/ 32 w 114"/>
                      <a:gd name="T59" fmla="*/ 235 h 641"/>
                      <a:gd name="T60" fmla="*/ 31 w 114"/>
                      <a:gd name="T61" fmla="*/ 206 h 641"/>
                      <a:gd name="T62" fmla="*/ 28 w 114"/>
                      <a:gd name="T63" fmla="*/ 185 h 641"/>
                      <a:gd name="T64" fmla="*/ 30 w 114"/>
                      <a:gd name="T65" fmla="*/ 174 h 641"/>
                      <a:gd name="T66" fmla="*/ 63 w 114"/>
                      <a:gd name="T67" fmla="*/ 228 h 641"/>
                      <a:gd name="T68" fmla="*/ 101 w 114"/>
                      <a:gd name="T69" fmla="*/ 269 h 641"/>
                      <a:gd name="T70" fmla="*/ 47 w 114"/>
                      <a:gd name="T71" fmla="*/ 202 h 641"/>
                      <a:gd name="T72" fmla="*/ 30 w 114"/>
                      <a:gd name="T73" fmla="*/ 174 h 641"/>
                      <a:gd name="T74" fmla="*/ 32 w 114"/>
                      <a:gd name="T75" fmla="*/ 158 h 641"/>
                      <a:gd name="T76" fmla="*/ 28 w 114"/>
                      <a:gd name="T77" fmla="*/ 122 h 641"/>
                      <a:gd name="T78" fmla="*/ 30 w 114"/>
                      <a:gd name="T79" fmla="*/ 97 h 641"/>
                      <a:gd name="T80" fmla="*/ 47 w 114"/>
                      <a:gd name="T81" fmla="*/ 127 h 641"/>
                      <a:gd name="T82" fmla="*/ 44 w 114"/>
                      <a:gd name="T83" fmla="*/ 119 h 641"/>
                      <a:gd name="T84" fmla="*/ 32 w 114"/>
                      <a:gd name="T85" fmla="*/ 97 h 641"/>
                      <a:gd name="T86" fmla="*/ 30 w 114"/>
                      <a:gd name="T87" fmla="*/ 86 h 641"/>
                      <a:gd name="T88" fmla="*/ 24 w 114"/>
                      <a:gd name="T89" fmla="*/ 70 h 641"/>
                      <a:gd name="T90" fmla="*/ 59 w 114"/>
                      <a:gd name="T91" fmla="*/ 99 h 641"/>
                      <a:gd name="T92" fmla="*/ 24 w 114"/>
                      <a:gd name="T93" fmla="*/ 47 h 641"/>
                      <a:gd name="T94" fmla="*/ 65 w 114"/>
                      <a:gd name="T95" fmla="*/ 47 h 641"/>
                      <a:gd name="T96" fmla="*/ 84 w 114"/>
                      <a:gd name="T97" fmla="*/ 40 h 641"/>
                      <a:gd name="T98" fmla="*/ 30 w 114"/>
                      <a:gd name="T99" fmla="*/ 47 h 641"/>
                      <a:gd name="T100" fmla="*/ 22 w 114"/>
                      <a:gd name="T101" fmla="*/ 19 h 641"/>
                      <a:gd name="T102" fmla="*/ 10 w 114"/>
                      <a:gd name="T103" fmla="*/ 8 h 641"/>
                      <a:gd name="T104" fmla="*/ 0 w 114"/>
                      <a:gd name="T105" fmla="*/ 556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pl-PL" noProof="0" dirty="0"/>
                  </a:p>
                </p:txBody>
              </p:sp>
            </p:grpSp>
            <p:sp>
              <p:nvSpPr>
                <p:cNvPr id="86" name="Dowolny kształt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>
                    <a:gd name="T0" fmla="*/ 5 w 31"/>
                    <a:gd name="T1" fmla="*/ 0 h 490"/>
                    <a:gd name="T2" fmla="*/ 11 w 31"/>
                    <a:gd name="T3" fmla="*/ 37 h 490"/>
                    <a:gd name="T4" fmla="*/ 18 w 31"/>
                    <a:gd name="T5" fmla="*/ 96 h 490"/>
                    <a:gd name="T6" fmla="*/ 24 w 31"/>
                    <a:gd name="T7" fmla="*/ 178 h 490"/>
                    <a:gd name="T8" fmla="*/ 30 w 31"/>
                    <a:gd name="T9" fmla="*/ 282 h 490"/>
                    <a:gd name="T10" fmla="*/ 30 w 31"/>
                    <a:gd name="T11" fmla="*/ 393 h 490"/>
                    <a:gd name="T12" fmla="*/ 27 w 31"/>
                    <a:gd name="T13" fmla="*/ 489 h 490"/>
                    <a:gd name="T14" fmla="*/ 24 w 31"/>
                    <a:gd name="T15" fmla="*/ 489 h 490"/>
                    <a:gd name="T16" fmla="*/ 27 w 31"/>
                    <a:gd name="T17" fmla="*/ 393 h 490"/>
                    <a:gd name="T18" fmla="*/ 27 w 31"/>
                    <a:gd name="T19" fmla="*/ 311 h 490"/>
                    <a:gd name="T20" fmla="*/ 21 w 31"/>
                    <a:gd name="T21" fmla="*/ 222 h 490"/>
                    <a:gd name="T22" fmla="*/ 11 w 31"/>
                    <a:gd name="T23" fmla="*/ 133 h 490"/>
                    <a:gd name="T24" fmla="*/ 0 w 31"/>
                    <a:gd name="T25" fmla="*/ 22 h 490"/>
                    <a:gd name="T26" fmla="*/ 5 w 31"/>
                    <a:gd name="T27" fmla="*/ 0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87" name="Dowolny kształt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>
                    <a:gd name="T0" fmla="*/ 25 w 90"/>
                    <a:gd name="T1" fmla="*/ 438 h 439"/>
                    <a:gd name="T2" fmla="*/ 19 w 90"/>
                    <a:gd name="T3" fmla="*/ 362 h 439"/>
                    <a:gd name="T4" fmla="*/ 16 w 90"/>
                    <a:gd name="T5" fmla="*/ 330 h 439"/>
                    <a:gd name="T6" fmla="*/ 10 w 90"/>
                    <a:gd name="T7" fmla="*/ 291 h 439"/>
                    <a:gd name="T8" fmla="*/ 3 w 90"/>
                    <a:gd name="T9" fmla="*/ 253 h 439"/>
                    <a:gd name="T10" fmla="*/ 1 w 90"/>
                    <a:gd name="T11" fmla="*/ 231 h 439"/>
                    <a:gd name="T12" fmla="*/ 0 w 90"/>
                    <a:gd name="T13" fmla="*/ 209 h 439"/>
                    <a:gd name="T14" fmla="*/ 1 w 90"/>
                    <a:gd name="T15" fmla="*/ 176 h 439"/>
                    <a:gd name="T16" fmla="*/ 2 w 90"/>
                    <a:gd name="T17" fmla="*/ 143 h 439"/>
                    <a:gd name="T18" fmla="*/ 13 w 90"/>
                    <a:gd name="T19" fmla="*/ 59 h 439"/>
                    <a:gd name="T20" fmla="*/ 16 w 90"/>
                    <a:gd name="T21" fmla="*/ 40 h 439"/>
                    <a:gd name="T22" fmla="*/ 25 w 90"/>
                    <a:gd name="T23" fmla="*/ 19 h 439"/>
                    <a:gd name="T24" fmla="*/ 32 w 90"/>
                    <a:gd name="T25" fmla="*/ 5 h 439"/>
                    <a:gd name="T26" fmla="*/ 41 w 90"/>
                    <a:gd name="T27" fmla="*/ 0 h 439"/>
                    <a:gd name="T28" fmla="*/ 48 w 90"/>
                    <a:gd name="T29" fmla="*/ 5 h 439"/>
                    <a:gd name="T30" fmla="*/ 58 w 90"/>
                    <a:gd name="T31" fmla="*/ 19 h 439"/>
                    <a:gd name="T32" fmla="*/ 67 w 90"/>
                    <a:gd name="T33" fmla="*/ 44 h 439"/>
                    <a:gd name="T34" fmla="*/ 69 w 90"/>
                    <a:gd name="T35" fmla="*/ 62 h 439"/>
                    <a:gd name="T36" fmla="*/ 75 w 90"/>
                    <a:gd name="T37" fmla="*/ 89 h 439"/>
                    <a:gd name="T38" fmla="*/ 80 w 90"/>
                    <a:gd name="T39" fmla="*/ 112 h 439"/>
                    <a:gd name="T40" fmla="*/ 87 w 90"/>
                    <a:gd name="T41" fmla="*/ 227 h 439"/>
                    <a:gd name="T42" fmla="*/ 89 w 90"/>
                    <a:gd name="T43" fmla="*/ 249 h 439"/>
                    <a:gd name="T44" fmla="*/ 87 w 90"/>
                    <a:gd name="T45" fmla="*/ 285 h 439"/>
                    <a:gd name="T46" fmla="*/ 82 w 90"/>
                    <a:gd name="T47" fmla="*/ 393 h 439"/>
                    <a:gd name="T48" fmla="*/ 82 w 90"/>
                    <a:gd name="T49" fmla="*/ 288 h 439"/>
                    <a:gd name="T50" fmla="*/ 80 w 90"/>
                    <a:gd name="T51" fmla="*/ 242 h 439"/>
                    <a:gd name="T52" fmla="*/ 78 w 90"/>
                    <a:gd name="T53" fmla="*/ 213 h 439"/>
                    <a:gd name="T54" fmla="*/ 75 w 90"/>
                    <a:gd name="T55" fmla="*/ 176 h 439"/>
                    <a:gd name="T56" fmla="*/ 70 w 90"/>
                    <a:gd name="T57" fmla="*/ 138 h 439"/>
                    <a:gd name="T58" fmla="*/ 65 w 90"/>
                    <a:gd name="T59" fmla="*/ 100 h 439"/>
                    <a:gd name="T60" fmla="*/ 59 w 90"/>
                    <a:gd name="T61" fmla="*/ 66 h 439"/>
                    <a:gd name="T62" fmla="*/ 53 w 90"/>
                    <a:gd name="T63" fmla="*/ 35 h 439"/>
                    <a:gd name="T64" fmla="*/ 48 w 90"/>
                    <a:gd name="T65" fmla="*/ 19 h 439"/>
                    <a:gd name="T66" fmla="*/ 42 w 90"/>
                    <a:gd name="T67" fmla="*/ 11 h 439"/>
                    <a:gd name="T68" fmla="*/ 36 w 90"/>
                    <a:gd name="T69" fmla="*/ 19 h 439"/>
                    <a:gd name="T70" fmla="*/ 30 w 90"/>
                    <a:gd name="T71" fmla="*/ 34 h 439"/>
                    <a:gd name="T72" fmla="*/ 28 w 90"/>
                    <a:gd name="T73" fmla="*/ 62 h 439"/>
                    <a:gd name="T74" fmla="*/ 28 w 90"/>
                    <a:gd name="T75" fmla="*/ 84 h 439"/>
                    <a:gd name="T76" fmla="*/ 26 w 90"/>
                    <a:gd name="T77" fmla="*/ 125 h 439"/>
                    <a:gd name="T78" fmla="*/ 24 w 90"/>
                    <a:gd name="T79" fmla="*/ 149 h 439"/>
                    <a:gd name="T80" fmla="*/ 18 w 90"/>
                    <a:gd name="T81" fmla="*/ 188 h 439"/>
                    <a:gd name="T82" fmla="*/ 16 w 90"/>
                    <a:gd name="T83" fmla="*/ 209 h 439"/>
                    <a:gd name="T84" fmla="*/ 15 w 90"/>
                    <a:gd name="T85" fmla="*/ 228 h 439"/>
                    <a:gd name="T86" fmla="*/ 15 w 90"/>
                    <a:gd name="T87" fmla="*/ 258 h 439"/>
                    <a:gd name="T88" fmla="*/ 26 w 90"/>
                    <a:gd name="T89" fmla="*/ 356 h 439"/>
                    <a:gd name="T90" fmla="*/ 25 w 90"/>
                    <a:gd name="T91" fmla="*/ 438 h 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</p:grpSp>
          <p:sp>
            <p:nvSpPr>
              <p:cNvPr id="63" name="Dowolny kształt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>
                  <a:gd name="T0" fmla="*/ 37 w 48"/>
                  <a:gd name="T1" fmla="*/ 0 h 125"/>
                  <a:gd name="T2" fmla="*/ 34 w 48"/>
                  <a:gd name="T3" fmla="*/ 2 h 125"/>
                  <a:gd name="T4" fmla="*/ 18 w 48"/>
                  <a:gd name="T5" fmla="*/ 24 h 125"/>
                  <a:gd name="T6" fmla="*/ 9 w 48"/>
                  <a:gd name="T7" fmla="*/ 45 h 125"/>
                  <a:gd name="T8" fmla="*/ 0 w 48"/>
                  <a:gd name="T9" fmla="*/ 71 h 125"/>
                  <a:gd name="T10" fmla="*/ 0 w 48"/>
                  <a:gd name="T11" fmla="*/ 99 h 125"/>
                  <a:gd name="T12" fmla="*/ 4 w 48"/>
                  <a:gd name="T13" fmla="*/ 124 h 125"/>
                  <a:gd name="T14" fmla="*/ 9 w 48"/>
                  <a:gd name="T15" fmla="*/ 124 h 125"/>
                  <a:gd name="T16" fmla="*/ 4 w 48"/>
                  <a:gd name="T17" fmla="*/ 99 h 125"/>
                  <a:gd name="T18" fmla="*/ 4 w 48"/>
                  <a:gd name="T19" fmla="*/ 78 h 125"/>
                  <a:gd name="T20" fmla="*/ 14 w 48"/>
                  <a:gd name="T21" fmla="*/ 56 h 125"/>
                  <a:gd name="T22" fmla="*/ 28 w 48"/>
                  <a:gd name="T23" fmla="*/ 33 h 125"/>
                  <a:gd name="T24" fmla="*/ 47 w 48"/>
                  <a:gd name="T25" fmla="*/ 5 h 125"/>
                  <a:gd name="T26" fmla="*/ 37 w 48"/>
                  <a:gd name="T27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64" name="Dowolny kształt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>
                  <a:gd name="T0" fmla="*/ 12 w 62"/>
                  <a:gd name="T1" fmla="*/ 0 h 121"/>
                  <a:gd name="T2" fmla="*/ 24 w 62"/>
                  <a:gd name="T3" fmla="*/ 8 h 121"/>
                  <a:gd name="T4" fmla="*/ 36 w 62"/>
                  <a:gd name="T5" fmla="*/ 23 h 121"/>
                  <a:gd name="T6" fmla="*/ 48 w 62"/>
                  <a:gd name="T7" fmla="*/ 43 h 121"/>
                  <a:gd name="T8" fmla="*/ 61 w 62"/>
                  <a:gd name="T9" fmla="*/ 69 h 121"/>
                  <a:gd name="T10" fmla="*/ 61 w 62"/>
                  <a:gd name="T11" fmla="*/ 96 h 121"/>
                  <a:gd name="T12" fmla="*/ 55 w 62"/>
                  <a:gd name="T13" fmla="*/ 120 h 121"/>
                  <a:gd name="T14" fmla="*/ 48 w 62"/>
                  <a:gd name="T15" fmla="*/ 120 h 121"/>
                  <a:gd name="T16" fmla="*/ 55 w 62"/>
                  <a:gd name="T17" fmla="*/ 96 h 121"/>
                  <a:gd name="T18" fmla="*/ 55 w 62"/>
                  <a:gd name="T19" fmla="*/ 76 h 121"/>
                  <a:gd name="T20" fmla="*/ 43 w 62"/>
                  <a:gd name="T21" fmla="*/ 54 h 121"/>
                  <a:gd name="T22" fmla="*/ 24 w 62"/>
                  <a:gd name="T23" fmla="*/ 32 h 121"/>
                  <a:gd name="T24" fmla="*/ 0 w 62"/>
                  <a:gd name="T25" fmla="*/ 5 h 121"/>
                  <a:gd name="T26" fmla="*/ 12 w 62"/>
                  <a:gd name="T2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65" name="Dowolny kształt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>
                  <a:gd name="T0" fmla="*/ 100 w 104"/>
                  <a:gd name="T1" fmla="*/ 19 h 121"/>
                  <a:gd name="T2" fmla="*/ 79 w 104"/>
                  <a:gd name="T3" fmla="*/ 0 h 121"/>
                  <a:gd name="T4" fmla="*/ 65 w 104"/>
                  <a:gd name="T5" fmla="*/ 0 h 121"/>
                  <a:gd name="T6" fmla="*/ 53 w 104"/>
                  <a:gd name="T7" fmla="*/ 1 h 121"/>
                  <a:gd name="T8" fmla="*/ 44 w 104"/>
                  <a:gd name="T9" fmla="*/ 6 h 121"/>
                  <a:gd name="T10" fmla="*/ 20 w 104"/>
                  <a:gd name="T11" fmla="*/ 21 h 121"/>
                  <a:gd name="T12" fmla="*/ 12 w 104"/>
                  <a:gd name="T13" fmla="*/ 28 h 121"/>
                  <a:gd name="T14" fmla="*/ 7 w 104"/>
                  <a:gd name="T15" fmla="*/ 35 h 121"/>
                  <a:gd name="T16" fmla="*/ 1 w 104"/>
                  <a:gd name="T17" fmla="*/ 56 h 121"/>
                  <a:gd name="T18" fmla="*/ 0 w 104"/>
                  <a:gd name="T19" fmla="*/ 62 h 121"/>
                  <a:gd name="T20" fmla="*/ 1 w 104"/>
                  <a:gd name="T21" fmla="*/ 70 h 121"/>
                  <a:gd name="T22" fmla="*/ 5 w 104"/>
                  <a:gd name="T23" fmla="*/ 79 h 121"/>
                  <a:gd name="T24" fmla="*/ 15 w 104"/>
                  <a:gd name="T25" fmla="*/ 91 h 121"/>
                  <a:gd name="T26" fmla="*/ 23 w 104"/>
                  <a:gd name="T27" fmla="*/ 100 h 121"/>
                  <a:gd name="T28" fmla="*/ 34 w 104"/>
                  <a:gd name="T29" fmla="*/ 109 h 121"/>
                  <a:gd name="T30" fmla="*/ 58 w 104"/>
                  <a:gd name="T31" fmla="*/ 120 h 121"/>
                  <a:gd name="T32" fmla="*/ 45 w 104"/>
                  <a:gd name="T33" fmla="*/ 106 h 121"/>
                  <a:gd name="T34" fmla="*/ 36 w 104"/>
                  <a:gd name="T35" fmla="*/ 93 h 121"/>
                  <a:gd name="T36" fmla="*/ 31 w 104"/>
                  <a:gd name="T37" fmla="*/ 81 h 121"/>
                  <a:gd name="T38" fmla="*/ 32 w 104"/>
                  <a:gd name="T39" fmla="*/ 70 h 121"/>
                  <a:gd name="T40" fmla="*/ 34 w 104"/>
                  <a:gd name="T41" fmla="*/ 62 h 121"/>
                  <a:gd name="T42" fmla="*/ 31 w 104"/>
                  <a:gd name="T43" fmla="*/ 52 h 121"/>
                  <a:gd name="T44" fmla="*/ 28 w 104"/>
                  <a:gd name="T45" fmla="*/ 44 h 121"/>
                  <a:gd name="T46" fmla="*/ 37 w 104"/>
                  <a:gd name="T47" fmla="*/ 28 h 121"/>
                  <a:gd name="T48" fmla="*/ 39 w 104"/>
                  <a:gd name="T49" fmla="*/ 20 h 121"/>
                  <a:gd name="T50" fmla="*/ 48 w 104"/>
                  <a:gd name="T51" fmla="*/ 13 h 121"/>
                  <a:gd name="T52" fmla="*/ 65 w 104"/>
                  <a:gd name="T53" fmla="*/ 5 h 121"/>
                  <a:gd name="T54" fmla="*/ 73 w 104"/>
                  <a:gd name="T55" fmla="*/ 11 h 121"/>
                  <a:gd name="T56" fmla="*/ 103 w 104"/>
                  <a:gd name="T57" fmla="*/ 22 h 121"/>
                  <a:gd name="T58" fmla="*/ 100 w 104"/>
                  <a:gd name="T59" fmla="*/ 1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66" name="Dowolny kształt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>
                  <a:gd name="T0" fmla="*/ 89 w 196"/>
                  <a:gd name="T1" fmla="*/ 4 h 161"/>
                  <a:gd name="T2" fmla="*/ 13 w 196"/>
                  <a:gd name="T3" fmla="*/ 7 h 161"/>
                  <a:gd name="T4" fmla="*/ 83 w 196"/>
                  <a:gd name="T5" fmla="*/ 7 h 161"/>
                  <a:gd name="T6" fmla="*/ 72 w 196"/>
                  <a:gd name="T7" fmla="*/ 13 h 161"/>
                  <a:gd name="T8" fmla="*/ 72 w 196"/>
                  <a:gd name="T9" fmla="*/ 16 h 161"/>
                  <a:gd name="T10" fmla="*/ 38 w 196"/>
                  <a:gd name="T11" fmla="*/ 24 h 161"/>
                  <a:gd name="T12" fmla="*/ 63 w 196"/>
                  <a:gd name="T13" fmla="*/ 21 h 161"/>
                  <a:gd name="T14" fmla="*/ 63 w 196"/>
                  <a:gd name="T15" fmla="*/ 25 h 161"/>
                  <a:gd name="T16" fmla="*/ 70 w 196"/>
                  <a:gd name="T17" fmla="*/ 27 h 161"/>
                  <a:gd name="T18" fmla="*/ 8 w 196"/>
                  <a:gd name="T19" fmla="*/ 43 h 161"/>
                  <a:gd name="T20" fmla="*/ 66 w 196"/>
                  <a:gd name="T21" fmla="*/ 35 h 161"/>
                  <a:gd name="T22" fmla="*/ 52 w 196"/>
                  <a:gd name="T23" fmla="*/ 46 h 161"/>
                  <a:gd name="T24" fmla="*/ 8 w 196"/>
                  <a:gd name="T25" fmla="*/ 53 h 161"/>
                  <a:gd name="T26" fmla="*/ 55 w 196"/>
                  <a:gd name="T27" fmla="*/ 47 h 161"/>
                  <a:gd name="T28" fmla="*/ 18 w 196"/>
                  <a:gd name="T29" fmla="*/ 60 h 161"/>
                  <a:gd name="T30" fmla="*/ 40 w 196"/>
                  <a:gd name="T31" fmla="*/ 54 h 161"/>
                  <a:gd name="T32" fmla="*/ 55 w 196"/>
                  <a:gd name="T33" fmla="*/ 53 h 161"/>
                  <a:gd name="T34" fmla="*/ 55 w 196"/>
                  <a:gd name="T35" fmla="*/ 57 h 161"/>
                  <a:gd name="T36" fmla="*/ 46 w 196"/>
                  <a:gd name="T37" fmla="*/ 65 h 161"/>
                  <a:gd name="T38" fmla="*/ 5 w 196"/>
                  <a:gd name="T39" fmla="*/ 75 h 161"/>
                  <a:gd name="T40" fmla="*/ 52 w 196"/>
                  <a:gd name="T41" fmla="*/ 67 h 161"/>
                  <a:gd name="T42" fmla="*/ 44 w 196"/>
                  <a:gd name="T43" fmla="*/ 78 h 161"/>
                  <a:gd name="T44" fmla="*/ 33 w 196"/>
                  <a:gd name="T45" fmla="*/ 85 h 161"/>
                  <a:gd name="T46" fmla="*/ 38 w 196"/>
                  <a:gd name="T47" fmla="*/ 85 h 161"/>
                  <a:gd name="T48" fmla="*/ 38 w 196"/>
                  <a:gd name="T49" fmla="*/ 89 h 161"/>
                  <a:gd name="T50" fmla="*/ 8 w 196"/>
                  <a:gd name="T51" fmla="*/ 99 h 161"/>
                  <a:gd name="T52" fmla="*/ 33 w 196"/>
                  <a:gd name="T53" fmla="*/ 98 h 161"/>
                  <a:gd name="T54" fmla="*/ 33 w 196"/>
                  <a:gd name="T55" fmla="*/ 99 h 161"/>
                  <a:gd name="T56" fmla="*/ 35 w 196"/>
                  <a:gd name="T57" fmla="*/ 103 h 161"/>
                  <a:gd name="T58" fmla="*/ 29 w 196"/>
                  <a:gd name="T59" fmla="*/ 112 h 161"/>
                  <a:gd name="T60" fmla="*/ 35 w 196"/>
                  <a:gd name="T61" fmla="*/ 116 h 161"/>
                  <a:gd name="T62" fmla="*/ 38 w 196"/>
                  <a:gd name="T63" fmla="*/ 135 h 161"/>
                  <a:gd name="T64" fmla="*/ 44 w 196"/>
                  <a:gd name="T65" fmla="*/ 112 h 161"/>
                  <a:gd name="T66" fmla="*/ 91 w 196"/>
                  <a:gd name="T67" fmla="*/ 160 h 161"/>
                  <a:gd name="T68" fmla="*/ 63 w 196"/>
                  <a:gd name="T69" fmla="*/ 103 h 161"/>
                  <a:gd name="T70" fmla="*/ 63 w 196"/>
                  <a:gd name="T71" fmla="*/ 103 h 161"/>
                  <a:gd name="T72" fmla="*/ 66 w 196"/>
                  <a:gd name="T73" fmla="*/ 98 h 161"/>
                  <a:gd name="T74" fmla="*/ 105 w 196"/>
                  <a:gd name="T75" fmla="*/ 126 h 161"/>
                  <a:gd name="T76" fmla="*/ 80 w 196"/>
                  <a:gd name="T77" fmla="*/ 111 h 161"/>
                  <a:gd name="T78" fmla="*/ 72 w 196"/>
                  <a:gd name="T79" fmla="*/ 85 h 161"/>
                  <a:gd name="T80" fmla="*/ 74 w 196"/>
                  <a:gd name="T81" fmla="*/ 78 h 161"/>
                  <a:gd name="T82" fmla="*/ 89 w 196"/>
                  <a:gd name="T83" fmla="*/ 95 h 161"/>
                  <a:gd name="T84" fmla="*/ 80 w 196"/>
                  <a:gd name="T85" fmla="*/ 70 h 161"/>
                  <a:gd name="T86" fmla="*/ 94 w 196"/>
                  <a:gd name="T87" fmla="*/ 65 h 161"/>
                  <a:gd name="T88" fmla="*/ 105 w 196"/>
                  <a:gd name="T89" fmla="*/ 83 h 161"/>
                  <a:gd name="T90" fmla="*/ 91 w 196"/>
                  <a:gd name="T91" fmla="*/ 53 h 161"/>
                  <a:gd name="T92" fmla="*/ 94 w 196"/>
                  <a:gd name="T93" fmla="*/ 50 h 161"/>
                  <a:gd name="T94" fmla="*/ 97 w 196"/>
                  <a:gd name="T95" fmla="*/ 36 h 161"/>
                  <a:gd name="T96" fmla="*/ 111 w 196"/>
                  <a:gd name="T97" fmla="*/ 37 h 161"/>
                  <a:gd name="T98" fmla="*/ 161 w 196"/>
                  <a:gd name="T99" fmla="*/ 74 h 161"/>
                  <a:gd name="T100" fmla="*/ 124 w 196"/>
                  <a:gd name="T101" fmla="*/ 53 h 161"/>
                  <a:gd name="T102" fmla="*/ 105 w 196"/>
                  <a:gd name="T103" fmla="*/ 24 h 161"/>
                  <a:gd name="T104" fmla="*/ 111 w 196"/>
                  <a:gd name="T105" fmla="*/ 18 h 161"/>
                  <a:gd name="T106" fmla="*/ 135 w 196"/>
                  <a:gd name="T107" fmla="*/ 35 h 161"/>
                  <a:gd name="T108" fmla="*/ 130 w 196"/>
                  <a:gd name="T109" fmla="*/ 33 h 161"/>
                  <a:gd name="T110" fmla="*/ 119 w 196"/>
                  <a:gd name="T111" fmla="*/ 10 h 161"/>
                  <a:gd name="T112" fmla="*/ 150 w 196"/>
                  <a:gd name="T113" fmla="*/ 33 h 161"/>
                  <a:gd name="T114" fmla="*/ 130 w 196"/>
                  <a:gd name="T115" fmla="*/ 22 h 161"/>
                  <a:gd name="T116" fmla="*/ 114 w 196"/>
                  <a:gd name="T117" fmla="*/ 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67" name="Dowolny kształt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>
                  <a:gd name="T0" fmla="*/ 34 w 148"/>
                  <a:gd name="T1" fmla="*/ 159 h 160"/>
                  <a:gd name="T2" fmla="*/ 5 w 148"/>
                  <a:gd name="T3" fmla="*/ 91 h 160"/>
                  <a:gd name="T4" fmla="*/ 2 w 148"/>
                  <a:gd name="T5" fmla="*/ 88 h 160"/>
                  <a:gd name="T6" fmla="*/ 0 w 148"/>
                  <a:gd name="T7" fmla="*/ 82 h 160"/>
                  <a:gd name="T8" fmla="*/ 0 w 148"/>
                  <a:gd name="T9" fmla="*/ 76 h 160"/>
                  <a:gd name="T10" fmla="*/ 0 w 148"/>
                  <a:gd name="T11" fmla="*/ 71 h 160"/>
                  <a:gd name="T12" fmla="*/ 0 w 148"/>
                  <a:gd name="T13" fmla="*/ 64 h 160"/>
                  <a:gd name="T14" fmla="*/ 4 w 148"/>
                  <a:gd name="T15" fmla="*/ 54 h 160"/>
                  <a:gd name="T16" fmla="*/ 20 w 148"/>
                  <a:gd name="T17" fmla="*/ 17 h 160"/>
                  <a:gd name="T18" fmla="*/ 24 w 148"/>
                  <a:gd name="T19" fmla="*/ 14 h 160"/>
                  <a:gd name="T20" fmla="*/ 31 w 148"/>
                  <a:gd name="T21" fmla="*/ 8 h 160"/>
                  <a:gd name="T22" fmla="*/ 39 w 148"/>
                  <a:gd name="T23" fmla="*/ 3 h 160"/>
                  <a:gd name="T24" fmla="*/ 51 w 148"/>
                  <a:gd name="T25" fmla="*/ 0 h 160"/>
                  <a:gd name="T26" fmla="*/ 61 w 148"/>
                  <a:gd name="T27" fmla="*/ 0 h 160"/>
                  <a:gd name="T28" fmla="*/ 69 w 148"/>
                  <a:gd name="T29" fmla="*/ 2 h 160"/>
                  <a:gd name="T30" fmla="*/ 79 w 148"/>
                  <a:gd name="T31" fmla="*/ 5 h 160"/>
                  <a:gd name="T32" fmla="*/ 92 w 148"/>
                  <a:gd name="T33" fmla="*/ 11 h 160"/>
                  <a:gd name="T34" fmla="*/ 106 w 148"/>
                  <a:gd name="T35" fmla="*/ 19 h 160"/>
                  <a:gd name="T36" fmla="*/ 114 w 148"/>
                  <a:gd name="T37" fmla="*/ 24 h 160"/>
                  <a:gd name="T38" fmla="*/ 120 w 148"/>
                  <a:gd name="T39" fmla="*/ 31 h 160"/>
                  <a:gd name="T40" fmla="*/ 123 w 148"/>
                  <a:gd name="T41" fmla="*/ 35 h 160"/>
                  <a:gd name="T42" fmla="*/ 136 w 148"/>
                  <a:gd name="T43" fmla="*/ 55 h 160"/>
                  <a:gd name="T44" fmla="*/ 136 w 148"/>
                  <a:gd name="T45" fmla="*/ 57 h 160"/>
                  <a:gd name="T46" fmla="*/ 139 w 148"/>
                  <a:gd name="T47" fmla="*/ 65 h 160"/>
                  <a:gd name="T48" fmla="*/ 141 w 148"/>
                  <a:gd name="T49" fmla="*/ 71 h 160"/>
                  <a:gd name="T50" fmla="*/ 147 w 148"/>
                  <a:gd name="T51" fmla="*/ 101 h 160"/>
                  <a:gd name="T52" fmla="*/ 138 w 148"/>
                  <a:gd name="T53" fmla="*/ 83 h 160"/>
                  <a:gd name="T54" fmla="*/ 131 w 148"/>
                  <a:gd name="T55" fmla="*/ 70 h 160"/>
                  <a:gd name="T56" fmla="*/ 123 w 148"/>
                  <a:gd name="T57" fmla="*/ 57 h 160"/>
                  <a:gd name="T58" fmla="*/ 113 w 148"/>
                  <a:gd name="T59" fmla="*/ 43 h 160"/>
                  <a:gd name="T60" fmla="*/ 78 w 148"/>
                  <a:gd name="T61" fmla="*/ 12 h 160"/>
                  <a:gd name="T62" fmla="*/ 69 w 148"/>
                  <a:gd name="T63" fmla="*/ 8 h 160"/>
                  <a:gd name="T64" fmla="*/ 61 w 148"/>
                  <a:gd name="T65" fmla="*/ 6 h 160"/>
                  <a:gd name="T66" fmla="*/ 54 w 148"/>
                  <a:gd name="T67" fmla="*/ 6 h 160"/>
                  <a:gd name="T68" fmla="*/ 48 w 148"/>
                  <a:gd name="T69" fmla="*/ 10 h 160"/>
                  <a:gd name="T70" fmla="*/ 38 w 148"/>
                  <a:gd name="T71" fmla="*/ 21 h 160"/>
                  <a:gd name="T72" fmla="*/ 28 w 148"/>
                  <a:gd name="T73" fmla="*/ 57 h 160"/>
                  <a:gd name="T74" fmla="*/ 18 w 148"/>
                  <a:gd name="T75" fmla="*/ 82 h 160"/>
                  <a:gd name="T76" fmla="*/ 17 w 148"/>
                  <a:gd name="T77" fmla="*/ 88 h 160"/>
                  <a:gd name="T78" fmla="*/ 18 w 148"/>
                  <a:gd name="T79" fmla="*/ 94 h 160"/>
                  <a:gd name="T80" fmla="*/ 19 w 148"/>
                  <a:gd name="T81" fmla="*/ 100 h 160"/>
                  <a:gd name="T82" fmla="*/ 27 w 148"/>
                  <a:gd name="T83" fmla="*/ 112 h 160"/>
                  <a:gd name="T84" fmla="*/ 22 w 148"/>
                  <a:gd name="T85" fmla="*/ 101 h 160"/>
                  <a:gd name="T86" fmla="*/ 32 w 148"/>
                  <a:gd name="T87" fmla="*/ 125 h 160"/>
                  <a:gd name="T88" fmla="*/ 38 w 148"/>
                  <a:gd name="T89" fmla="*/ 137 h 160"/>
                  <a:gd name="T90" fmla="*/ 39 w 148"/>
                  <a:gd name="T91" fmla="*/ 147 h 160"/>
                  <a:gd name="T92" fmla="*/ 35 w 148"/>
                  <a:gd name="T93" fmla="*/ 156 h 160"/>
                  <a:gd name="T94" fmla="*/ 34 w 148"/>
                  <a:gd name="T95" fmla="*/ 15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68" name="Dowolny kształt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>
                  <a:gd name="T0" fmla="*/ 160 w 164"/>
                  <a:gd name="T1" fmla="*/ 23 h 152"/>
                  <a:gd name="T2" fmla="*/ 149 w 164"/>
                  <a:gd name="T3" fmla="*/ 13 h 152"/>
                  <a:gd name="T4" fmla="*/ 143 w 164"/>
                  <a:gd name="T5" fmla="*/ 9 h 152"/>
                  <a:gd name="T6" fmla="*/ 131 w 164"/>
                  <a:gd name="T7" fmla="*/ 6 h 152"/>
                  <a:gd name="T8" fmla="*/ 120 w 164"/>
                  <a:gd name="T9" fmla="*/ 3 h 152"/>
                  <a:gd name="T10" fmla="*/ 105 w 164"/>
                  <a:gd name="T11" fmla="*/ 0 h 152"/>
                  <a:gd name="T12" fmla="*/ 92 w 164"/>
                  <a:gd name="T13" fmla="*/ 0 h 152"/>
                  <a:gd name="T14" fmla="*/ 80 w 164"/>
                  <a:gd name="T15" fmla="*/ 1 h 152"/>
                  <a:gd name="T16" fmla="*/ 66 w 164"/>
                  <a:gd name="T17" fmla="*/ 2 h 152"/>
                  <a:gd name="T18" fmla="*/ 51 w 164"/>
                  <a:gd name="T19" fmla="*/ 5 h 152"/>
                  <a:gd name="T20" fmla="*/ 42 w 164"/>
                  <a:gd name="T21" fmla="*/ 10 h 152"/>
                  <a:gd name="T22" fmla="*/ 32 w 164"/>
                  <a:gd name="T23" fmla="*/ 19 h 152"/>
                  <a:gd name="T24" fmla="*/ 22 w 164"/>
                  <a:gd name="T25" fmla="*/ 25 h 152"/>
                  <a:gd name="T26" fmla="*/ 15 w 164"/>
                  <a:gd name="T27" fmla="*/ 32 h 152"/>
                  <a:gd name="T28" fmla="*/ 5 w 164"/>
                  <a:gd name="T29" fmla="*/ 41 h 152"/>
                  <a:gd name="T30" fmla="*/ 0 w 164"/>
                  <a:gd name="T31" fmla="*/ 58 h 152"/>
                  <a:gd name="T32" fmla="*/ 2 w 164"/>
                  <a:gd name="T33" fmla="*/ 72 h 152"/>
                  <a:gd name="T34" fmla="*/ 9 w 164"/>
                  <a:gd name="T35" fmla="*/ 92 h 152"/>
                  <a:gd name="T36" fmla="*/ 22 w 164"/>
                  <a:gd name="T37" fmla="*/ 109 h 152"/>
                  <a:gd name="T38" fmla="*/ 51 w 164"/>
                  <a:gd name="T39" fmla="*/ 151 h 152"/>
                  <a:gd name="T40" fmla="*/ 40 w 164"/>
                  <a:gd name="T41" fmla="*/ 107 h 152"/>
                  <a:gd name="T42" fmla="*/ 34 w 164"/>
                  <a:gd name="T43" fmla="*/ 91 h 152"/>
                  <a:gd name="T44" fmla="*/ 30 w 164"/>
                  <a:gd name="T45" fmla="*/ 78 h 152"/>
                  <a:gd name="T46" fmla="*/ 28 w 164"/>
                  <a:gd name="T47" fmla="*/ 63 h 152"/>
                  <a:gd name="T48" fmla="*/ 32 w 164"/>
                  <a:gd name="T49" fmla="*/ 48 h 152"/>
                  <a:gd name="T50" fmla="*/ 36 w 164"/>
                  <a:gd name="T51" fmla="*/ 35 h 152"/>
                  <a:gd name="T52" fmla="*/ 44 w 164"/>
                  <a:gd name="T53" fmla="*/ 20 h 152"/>
                  <a:gd name="T54" fmla="*/ 56 w 164"/>
                  <a:gd name="T55" fmla="*/ 13 h 152"/>
                  <a:gd name="T56" fmla="*/ 71 w 164"/>
                  <a:gd name="T57" fmla="*/ 10 h 152"/>
                  <a:gd name="T58" fmla="*/ 111 w 164"/>
                  <a:gd name="T59" fmla="*/ 9 h 152"/>
                  <a:gd name="T60" fmla="*/ 136 w 164"/>
                  <a:gd name="T61" fmla="*/ 14 h 152"/>
                  <a:gd name="T62" fmla="*/ 163 w 164"/>
                  <a:gd name="T63" fmla="*/ 25 h 152"/>
                  <a:gd name="T64" fmla="*/ 160 w 164"/>
                  <a:gd name="T65" fmla="*/ 2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69" name="Dowolny kształt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>
                  <a:gd name="T0" fmla="*/ 49 w 170"/>
                  <a:gd name="T1" fmla="*/ 147 h 148"/>
                  <a:gd name="T2" fmla="*/ 37 w 170"/>
                  <a:gd name="T3" fmla="*/ 121 h 148"/>
                  <a:gd name="T4" fmla="*/ 32 w 170"/>
                  <a:gd name="T5" fmla="*/ 111 h 148"/>
                  <a:gd name="T6" fmla="*/ 20 w 170"/>
                  <a:gd name="T7" fmla="*/ 97 h 148"/>
                  <a:gd name="T8" fmla="*/ 8 w 170"/>
                  <a:gd name="T9" fmla="*/ 85 h 148"/>
                  <a:gd name="T10" fmla="*/ 1 w 170"/>
                  <a:gd name="T11" fmla="*/ 77 h 148"/>
                  <a:gd name="T12" fmla="*/ 0 w 170"/>
                  <a:gd name="T13" fmla="*/ 69 h 148"/>
                  <a:gd name="T14" fmla="*/ 2 w 170"/>
                  <a:gd name="T15" fmla="*/ 58 h 148"/>
                  <a:gd name="T16" fmla="*/ 5 w 170"/>
                  <a:gd name="T17" fmla="*/ 48 h 148"/>
                  <a:gd name="T18" fmla="*/ 24 w 170"/>
                  <a:gd name="T19" fmla="*/ 20 h 148"/>
                  <a:gd name="T20" fmla="*/ 32 w 170"/>
                  <a:gd name="T21" fmla="*/ 13 h 148"/>
                  <a:gd name="T22" fmla="*/ 48 w 170"/>
                  <a:gd name="T23" fmla="*/ 6 h 148"/>
                  <a:gd name="T24" fmla="*/ 61 w 170"/>
                  <a:gd name="T25" fmla="*/ 1 h 148"/>
                  <a:gd name="T26" fmla="*/ 78 w 170"/>
                  <a:gd name="T27" fmla="*/ 0 h 148"/>
                  <a:gd name="T28" fmla="*/ 92 w 170"/>
                  <a:gd name="T29" fmla="*/ 2 h 148"/>
                  <a:gd name="T30" fmla="*/ 109 w 170"/>
                  <a:gd name="T31" fmla="*/ 6 h 148"/>
                  <a:gd name="T32" fmla="*/ 126 w 170"/>
                  <a:gd name="T33" fmla="*/ 15 h 148"/>
                  <a:gd name="T34" fmla="*/ 132 w 170"/>
                  <a:gd name="T35" fmla="*/ 21 h 148"/>
                  <a:gd name="T36" fmla="*/ 143 w 170"/>
                  <a:gd name="T37" fmla="*/ 29 h 148"/>
                  <a:gd name="T38" fmla="*/ 152 w 170"/>
                  <a:gd name="T39" fmla="*/ 37 h 148"/>
                  <a:gd name="T40" fmla="*/ 167 w 170"/>
                  <a:gd name="T41" fmla="*/ 76 h 148"/>
                  <a:gd name="T42" fmla="*/ 169 w 170"/>
                  <a:gd name="T43" fmla="*/ 83 h 148"/>
                  <a:gd name="T44" fmla="*/ 166 w 170"/>
                  <a:gd name="T45" fmla="*/ 96 h 148"/>
                  <a:gd name="T46" fmla="*/ 156 w 170"/>
                  <a:gd name="T47" fmla="*/ 132 h 148"/>
                  <a:gd name="T48" fmla="*/ 157 w 170"/>
                  <a:gd name="T49" fmla="*/ 96 h 148"/>
                  <a:gd name="T50" fmla="*/ 152 w 170"/>
                  <a:gd name="T51" fmla="*/ 81 h 148"/>
                  <a:gd name="T52" fmla="*/ 148 w 170"/>
                  <a:gd name="T53" fmla="*/ 72 h 148"/>
                  <a:gd name="T54" fmla="*/ 142 w 170"/>
                  <a:gd name="T55" fmla="*/ 58 h 148"/>
                  <a:gd name="T56" fmla="*/ 134 w 170"/>
                  <a:gd name="T57" fmla="*/ 46 h 148"/>
                  <a:gd name="T58" fmla="*/ 124 w 170"/>
                  <a:gd name="T59" fmla="*/ 34 h 148"/>
                  <a:gd name="T60" fmla="*/ 112 w 170"/>
                  <a:gd name="T61" fmla="*/ 22 h 148"/>
                  <a:gd name="T62" fmla="*/ 102 w 170"/>
                  <a:gd name="T63" fmla="*/ 12 h 148"/>
                  <a:gd name="T64" fmla="*/ 92 w 170"/>
                  <a:gd name="T65" fmla="*/ 6 h 148"/>
                  <a:gd name="T66" fmla="*/ 80 w 170"/>
                  <a:gd name="T67" fmla="*/ 4 h 148"/>
                  <a:gd name="T68" fmla="*/ 68 w 170"/>
                  <a:gd name="T69" fmla="*/ 6 h 148"/>
                  <a:gd name="T70" fmla="*/ 59 w 170"/>
                  <a:gd name="T71" fmla="*/ 11 h 148"/>
                  <a:gd name="T72" fmla="*/ 54 w 170"/>
                  <a:gd name="T73" fmla="*/ 21 h 148"/>
                  <a:gd name="T74" fmla="*/ 54 w 170"/>
                  <a:gd name="T75" fmla="*/ 28 h 148"/>
                  <a:gd name="T76" fmla="*/ 50 w 170"/>
                  <a:gd name="T77" fmla="*/ 42 h 148"/>
                  <a:gd name="T78" fmla="*/ 45 w 170"/>
                  <a:gd name="T79" fmla="*/ 50 h 148"/>
                  <a:gd name="T80" fmla="*/ 34 w 170"/>
                  <a:gd name="T81" fmla="*/ 63 h 148"/>
                  <a:gd name="T82" fmla="*/ 32 w 170"/>
                  <a:gd name="T83" fmla="*/ 69 h 148"/>
                  <a:gd name="T84" fmla="*/ 30 w 170"/>
                  <a:gd name="T85" fmla="*/ 77 h 148"/>
                  <a:gd name="T86" fmla="*/ 30 w 170"/>
                  <a:gd name="T87" fmla="*/ 86 h 148"/>
                  <a:gd name="T88" fmla="*/ 50 w 170"/>
                  <a:gd name="T89" fmla="*/ 119 h 148"/>
                  <a:gd name="T90" fmla="*/ 49 w 170"/>
                  <a:gd name="T91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70" name="Dowolny kształt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>
                  <a:gd name="T0" fmla="*/ 210 w 225"/>
                  <a:gd name="T1" fmla="*/ 5 h 215"/>
                  <a:gd name="T2" fmla="*/ 209 w 225"/>
                  <a:gd name="T3" fmla="*/ 0 h 215"/>
                  <a:gd name="T4" fmla="*/ 193 w 225"/>
                  <a:gd name="T5" fmla="*/ 2 h 215"/>
                  <a:gd name="T6" fmla="*/ 184 w 225"/>
                  <a:gd name="T7" fmla="*/ 7 h 215"/>
                  <a:gd name="T8" fmla="*/ 5 w 225"/>
                  <a:gd name="T9" fmla="*/ 46 h 215"/>
                  <a:gd name="T10" fmla="*/ 164 w 225"/>
                  <a:gd name="T11" fmla="*/ 18 h 215"/>
                  <a:gd name="T12" fmla="*/ 166 w 225"/>
                  <a:gd name="T13" fmla="*/ 24 h 215"/>
                  <a:gd name="T14" fmla="*/ 89 w 225"/>
                  <a:gd name="T15" fmla="*/ 57 h 215"/>
                  <a:gd name="T16" fmla="*/ 185 w 225"/>
                  <a:gd name="T17" fmla="*/ 31 h 215"/>
                  <a:gd name="T18" fmla="*/ 172 w 225"/>
                  <a:gd name="T19" fmla="*/ 42 h 215"/>
                  <a:gd name="T20" fmla="*/ 142 w 225"/>
                  <a:gd name="T21" fmla="*/ 60 h 215"/>
                  <a:gd name="T22" fmla="*/ 49 w 225"/>
                  <a:gd name="T23" fmla="*/ 109 h 215"/>
                  <a:gd name="T24" fmla="*/ 52 w 225"/>
                  <a:gd name="T25" fmla="*/ 105 h 215"/>
                  <a:gd name="T26" fmla="*/ 113 w 225"/>
                  <a:gd name="T27" fmla="*/ 75 h 215"/>
                  <a:gd name="T28" fmla="*/ 161 w 225"/>
                  <a:gd name="T29" fmla="*/ 51 h 215"/>
                  <a:gd name="T30" fmla="*/ 184 w 225"/>
                  <a:gd name="T31" fmla="*/ 40 h 215"/>
                  <a:gd name="T32" fmla="*/ 188 w 225"/>
                  <a:gd name="T33" fmla="*/ 44 h 215"/>
                  <a:gd name="T34" fmla="*/ 161 w 225"/>
                  <a:gd name="T35" fmla="*/ 59 h 215"/>
                  <a:gd name="T36" fmla="*/ 124 w 225"/>
                  <a:gd name="T37" fmla="*/ 79 h 215"/>
                  <a:gd name="T38" fmla="*/ 172 w 225"/>
                  <a:gd name="T39" fmla="*/ 51 h 215"/>
                  <a:gd name="T40" fmla="*/ 188 w 225"/>
                  <a:gd name="T41" fmla="*/ 44 h 215"/>
                  <a:gd name="T42" fmla="*/ 190 w 225"/>
                  <a:gd name="T43" fmla="*/ 52 h 215"/>
                  <a:gd name="T44" fmla="*/ 172 w 225"/>
                  <a:gd name="T45" fmla="*/ 66 h 215"/>
                  <a:gd name="T46" fmla="*/ 124 w 225"/>
                  <a:gd name="T47" fmla="*/ 85 h 215"/>
                  <a:gd name="T48" fmla="*/ 82 w 225"/>
                  <a:gd name="T49" fmla="*/ 102 h 215"/>
                  <a:gd name="T50" fmla="*/ 131 w 225"/>
                  <a:gd name="T51" fmla="*/ 84 h 215"/>
                  <a:gd name="T52" fmla="*/ 180 w 225"/>
                  <a:gd name="T53" fmla="*/ 64 h 215"/>
                  <a:gd name="T54" fmla="*/ 178 w 225"/>
                  <a:gd name="T55" fmla="*/ 71 h 215"/>
                  <a:gd name="T56" fmla="*/ 180 w 225"/>
                  <a:gd name="T57" fmla="*/ 83 h 215"/>
                  <a:gd name="T58" fmla="*/ 172 w 225"/>
                  <a:gd name="T59" fmla="*/ 89 h 215"/>
                  <a:gd name="T60" fmla="*/ 132 w 225"/>
                  <a:gd name="T61" fmla="*/ 105 h 215"/>
                  <a:gd name="T62" fmla="*/ 56 w 225"/>
                  <a:gd name="T63" fmla="*/ 133 h 215"/>
                  <a:gd name="T64" fmla="*/ 67 w 225"/>
                  <a:gd name="T65" fmla="*/ 127 h 215"/>
                  <a:gd name="T66" fmla="*/ 161 w 225"/>
                  <a:gd name="T67" fmla="*/ 94 h 215"/>
                  <a:gd name="T68" fmla="*/ 191 w 225"/>
                  <a:gd name="T69" fmla="*/ 80 h 215"/>
                  <a:gd name="T70" fmla="*/ 115 w 225"/>
                  <a:gd name="T71" fmla="*/ 122 h 215"/>
                  <a:gd name="T72" fmla="*/ 190 w 225"/>
                  <a:gd name="T73" fmla="*/ 92 h 215"/>
                  <a:gd name="T74" fmla="*/ 188 w 225"/>
                  <a:gd name="T75" fmla="*/ 105 h 215"/>
                  <a:gd name="T76" fmla="*/ 150 w 225"/>
                  <a:gd name="T77" fmla="*/ 133 h 215"/>
                  <a:gd name="T78" fmla="*/ 86 w 225"/>
                  <a:gd name="T79" fmla="*/ 154 h 215"/>
                  <a:gd name="T80" fmla="*/ 26 w 225"/>
                  <a:gd name="T81" fmla="*/ 172 h 215"/>
                  <a:gd name="T82" fmla="*/ 117 w 225"/>
                  <a:gd name="T83" fmla="*/ 146 h 215"/>
                  <a:gd name="T84" fmla="*/ 153 w 225"/>
                  <a:gd name="T85" fmla="*/ 131 h 215"/>
                  <a:gd name="T86" fmla="*/ 188 w 225"/>
                  <a:gd name="T87" fmla="*/ 109 h 215"/>
                  <a:gd name="T88" fmla="*/ 184 w 225"/>
                  <a:gd name="T89" fmla="*/ 119 h 215"/>
                  <a:gd name="T90" fmla="*/ 182 w 225"/>
                  <a:gd name="T91" fmla="*/ 129 h 215"/>
                  <a:gd name="T92" fmla="*/ 184 w 225"/>
                  <a:gd name="T93" fmla="*/ 138 h 215"/>
                  <a:gd name="T94" fmla="*/ 150 w 225"/>
                  <a:gd name="T95" fmla="*/ 157 h 215"/>
                  <a:gd name="T96" fmla="*/ 88 w 225"/>
                  <a:gd name="T97" fmla="*/ 174 h 215"/>
                  <a:gd name="T98" fmla="*/ 92 w 225"/>
                  <a:gd name="T99" fmla="*/ 173 h 215"/>
                  <a:gd name="T100" fmla="*/ 169 w 225"/>
                  <a:gd name="T101" fmla="*/ 150 h 215"/>
                  <a:gd name="T102" fmla="*/ 165 w 225"/>
                  <a:gd name="T103" fmla="*/ 156 h 215"/>
                  <a:gd name="T104" fmla="*/ 169 w 225"/>
                  <a:gd name="T105" fmla="*/ 159 h 215"/>
                  <a:gd name="T106" fmla="*/ 172 w 225"/>
                  <a:gd name="T107" fmla="*/ 165 h 215"/>
                  <a:gd name="T108" fmla="*/ 135 w 225"/>
                  <a:gd name="T109" fmla="*/ 181 h 215"/>
                  <a:gd name="T110" fmla="*/ 93 w 225"/>
                  <a:gd name="T111" fmla="*/ 185 h 215"/>
                  <a:gd name="T112" fmla="*/ 169 w 225"/>
                  <a:gd name="T113" fmla="*/ 170 h 215"/>
                  <a:gd name="T114" fmla="*/ 165 w 225"/>
                  <a:gd name="T115" fmla="*/ 178 h 215"/>
                  <a:gd name="T116" fmla="*/ 170 w 225"/>
                  <a:gd name="T117" fmla="*/ 184 h 215"/>
                  <a:gd name="T118" fmla="*/ 82 w 225"/>
                  <a:gd name="T119" fmla="*/ 214 h 215"/>
                  <a:gd name="T120" fmla="*/ 166 w 225"/>
                  <a:gd name="T121" fmla="*/ 191 h 215"/>
                  <a:gd name="T122" fmla="*/ 183 w 225"/>
                  <a:gd name="T123" fmla="*/ 182 h 215"/>
                  <a:gd name="T124" fmla="*/ 194 w 225"/>
                  <a:gd name="T125" fmla="*/ 17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71" name="Dowolny kształt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>
                  <a:gd name="T0" fmla="*/ 1 w 217"/>
                  <a:gd name="T1" fmla="*/ 178 h 217"/>
                  <a:gd name="T2" fmla="*/ 8 w 217"/>
                  <a:gd name="T3" fmla="*/ 171 h 217"/>
                  <a:gd name="T4" fmla="*/ 62 w 217"/>
                  <a:gd name="T5" fmla="*/ 216 h 217"/>
                  <a:gd name="T6" fmla="*/ 19 w 217"/>
                  <a:gd name="T7" fmla="*/ 172 h 217"/>
                  <a:gd name="T8" fmla="*/ 24 w 217"/>
                  <a:gd name="T9" fmla="*/ 167 h 217"/>
                  <a:gd name="T10" fmla="*/ 76 w 217"/>
                  <a:gd name="T11" fmla="*/ 199 h 217"/>
                  <a:gd name="T12" fmla="*/ 21 w 217"/>
                  <a:gd name="T13" fmla="*/ 165 h 217"/>
                  <a:gd name="T14" fmla="*/ 29 w 217"/>
                  <a:gd name="T15" fmla="*/ 158 h 217"/>
                  <a:gd name="T16" fmla="*/ 35 w 217"/>
                  <a:gd name="T17" fmla="*/ 150 h 217"/>
                  <a:gd name="T18" fmla="*/ 32 w 217"/>
                  <a:gd name="T19" fmla="*/ 144 h 217"/>
                  <a:gd name="T20" fmla="*/ 39 w 217"/>
                  <a:gd name="T21" fmla="*/ 142 h 217"/>
                  <a:gd name="T22" fmla="*/ 35 w 217"/>
                  <a:gd name="T23" fmla="*/ 141 h 217"/>
                  <a:gd name="T24" fmla="*/ 35 w 217"/>
                  <a:gd name="T25" fmla="*/ 133 h 217"/>
                  <a:gd name="T26" fmla="*/ 39 w 217"/>
                  <a:gd name="T27" fmla="*/ 128 h 217"/>
                  <a:gd name="T28" fmla="*/ 102 w 217"/>
                  <a:gd name="T29" fmla="*/ 166 h 217"/>
                  <a:gd name="T30" fmla="*/ 35 w 217"/>
                  <a:gd name="T31" fmla="*/ 126 h 217"/>
                  <a:gd name="T32" fmla="*/ 42 w 217"/>
                  <a:gd name="T33" fmla="*/ 126 h 217"/>
                  <a:gd name="T34" fmla="*/ 42 w 217"/>
                  <a:gd name="T35" fmla="*/ 114 h 217"/>
                  <a:gd name="T36" fmla="*/ 123 w 217"/>
                  <a:gd name="T37" fmla="*/ 141 h 217"/>
                  <a:gd name="T38" fmla="*/ 59 w 217"/>
                  <a:gd name="T39" fmla="*/ 123 h 217"/>
                  <a:gd name="T40" fmla="*/ 37 w 217"/>
                  <a:gd name="T41" fmla="*/ 107 h 217"/>
                  <a:gd name="T42" fmla="*/ 39 w 217"/>
                  <a:gd name="T43" fmla="*/ 101 h 217"/>
                  <a:gd name="T44" fmla="*/ 53 w 217"/>
                  <a:gd name="T45" fmla="*/ 106 h 217"/>
                  <a:gd name="T46" fmla="*/ 54 w 217"/>
                  <a:gd name="T47" fmla="*/ 100 h 217"/>
                  <a:gd name="T48" fmla="*/ 113 w 217"/>
                  <a:gd name="T49" fmla="*/ 112 h 217"/>
                  <a:gd name="T50" fmla="*/ 91 w 217"/>
                  <a:gd name="T51" fmla="*/ 105 h 217"/>
                  <a:gd name="T52" fmla="*/ 45 w 217"/>
                  <a:gd name="T53" fmla="*/ 90 h 217"/>
                  <a:gd name="T54" fmla="*/ 42 w 217"/>
                  <a:gd name="T55" fmla="*/ 81 h 217"/>
                  <a:gd name="T56" fmla="*/ 46 w 217"/>
                  <a:gd name="T57" fmla="*/ 75 h 217"/>
                  <a:gd name="T58" fmla="*/ 62 w 217"/>
                  <a:gd name="T59" fmla="*/ 79 h 217"/>
                  <a:gd name="T60" fmla="*/ 59 w 217"/>
                  <a:gd name="T61" fmla="*/ 69 h 217"/>
                  <a:gd name="T62" fmla="*/ 54 w 217"/>
                  <a:gd name="T63" fmla="*/ 62 h 217"/>
                  <a:gd name="T64" fmla="*/ 58 w 217"/>
                  <a:gd name="T65" fmla="*/ 58 h 217"/>
                  <a:gd name="T66" fmla="*/ 120 w 217"/>
                  <a:gd name="T67" fmla="*/ 76 h 217"/>
                  <a:gd name="T68" fmla="*/ 193 w 217"/>
                  <a:gd name="T69" fmla="*/ 90 h 217"/>
                  <a:gd name="T70" fmla="*/ 91 w 217"/>
                  <a:gd name="T71" fmla="*/ 68 h 217"/>
                  <a:gd name="T72" fmla="*/ 58 w 217"/>
                  <a:gd name="T73" fmla="*/ 58 h 217"/>
                  <a:gd name="T74" fmla="*/ 62 w 217"/>
                  <a:gd name="T75" fmla="*/ 53 h 217"/>
                  <a:gd name="T76" fmla="*/ 56 w 217"/>
                  <a:gd name="T77" fmla="*/ 41 h 217"/>
                  <a:gd name="T78" fmla="*/ 58 w 217"/>
                  <a:gd name="T79" fmla="*/ 32 h 217"/>
                  <a:gd name="T80" fmla="*/ 91 w 217"/>
                  <a:gd name="T81" fmla="*/ 43 h 217"/>
                  <a:gd name="T82" fmla="*/ 84 w 217"/>
                  <a:gd name="T83" fmla="*/ 40 h 217"/>
                  <a:gd name="T84" fmla="*/ 62 w 217"/>
                  <a:gd name="T85" fmla="*/ 32 h 217"/>
                  <a:gd name="T86" fmla="*/ 58 w 217"/>
                  <a:gd name="T87" fmla="*/ 29 h 217"/>
                  <a:gd name="T88" fmla="*/ 46 w 217"/>
                  <a:gd name="T89" fmla="*/ 23 h 217"/>
                  <a:gd name="T90" fmla="*/ 113 w 217"/>
                  <a:gd name="T91" fmla="*/ 33 h 217"/>
                  <a:gd name="T92" fmla="*/ 46 w 217"/>
                  <a:gd name="T93" fmla="*/ 16 h 217"/>
                  <a:gd name="T94" fmla="*/ 125 w 217"/>
                  <a:gd name="T95" fmla="*/ 16 h 217"/>
                  <a:gd name="T96" fmla="*/ 159 w 217"/>
                  <a:gd name="T97" fmla="*/ 13 h 217"/>
                  <a:gd name="T98" fmla="*/ 58 w 217"/>
                  <a:gd name="T99" fmla="*/ 16 h 217"/>
                  <a:gd name="T100" fmla="*/ 42 w 217"/>
                  <a:gd name="T101" fmla="*/ 6 h 217"/>
                  <a:gd name="T102" fmla="*/ 20 w 217"/>
                  <a:gd name="T103" fmla="*/ 2 h 217"/>
                  <a:gd name="T104" fmla="*/ 0 w 217"/>
                  <a:gd name="T105" fmla="*/ 188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72" name="Dowolny kształt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>
                  <a:gd name="T0" fmla="*/ 11 w 58"/>
                  <a:gd name="T1" fmla="*/ 0 h 164"/>
                  <a:gd name="T2" fmla="*/ 22 w 58"/>
                  <a:gd name="T3" fmla="*/ 12 h 164"/>
                  <a:gd name="T4" fmla="*/ 34 w 58"/>
                  <a:gd name="T5" fmla="*/ 32 h 164"/>
                  <a:gd name="T6" fmla="*/ 46 w 58"/>
                  <a:gd name="T7" fmla="*/ 59 h 164"/>
                  <a:gd name="T8" fmla="*/ 57 w 58"/>
                  <a:gd name="T9" fmla="*/ 94 h 164"/>
                  <a:gd name="T10" fmla="*/ 57 w 58"/>
                  <a:gd name="T11" fmla="*/ 130 h 164"/>
                  <a:gd name="T12" fmla="*/ 51 w 58"/>
                  <a:gd name="T13" fmla="*/ 163 h 164"/>
                  <a:gd name="T14" fmla="*/ 46 w 58"/>
                  <a:gd name="T15" fmla="*/ 163 h 164"/>
                  <a:gd name="T16" fmla="*/ 51 w 58"/>
                  <a:gd name="T17" fmla="*/ 130 h 164"/>
                  <a:gd name="T18" fmla="*/ 51 w 58"/>
                  <a:gd name="T19" fmla="*/ 103 h 164"/>
                  <a:gd name="T20" fmla="*/ 39 w 58"/>
                  <a:gd name="T21" fmla="*/ 73 h 164"/>
                  <a:gd name="T22" fmla="*/ 22 w 58"/>
                  <a:gd name="T23" fmla="*/ 44 h 164"/>
                  <a:gd name="T24" fmla="*/ 0 w 58"/>
                  <a:gd name="T25" fmla="*/ 7 h 164"/>
                  <a:gd name="T26" fmla="*/ 11 w 58"/>
                  <a:gd name="T2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73" name="Dowolny kształt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>
                  <a:gd name="T0" fmla="*/ 152 w 156"/>
                  <a:gd name="T1" fmla="*/ 47 h 308"/>
                  <a:gd name="T2" fmla="*/ 141 w 156"/>
                  <a:gd name="T3" fmla="*/ 27 h 308"/>
                  <a:gd name="T4" fmla="*/ 136 w 156"/>
                  <a:gd name="T5" fmla="*/ 19 h 308"/>
                  <a:gd name="T6" fmla="*/ 125 w 156"/>
                  <a:gd name="T7" fmla="*/ 13 h 308"/>
                  <a:gd name="T8" fmla="*/ 114 w 156"/>
                  <a:gd name="T9" fmla="*/ 7 h 308"/>
                  <a:gd name="T10" fmla="*/ 100 w 156"/>
                  <a:gd name="T11" fmla="*/ 1 h 308"/>
                  <a:gd name="T12" fmla="*/ 87 w 156"/>
                  <a:gd name="T13" fmla="*/ 0 h 308"/>
                  <a:gd name="T14" fmla="*/ 76 w 156"/>
                  <a:gd name="T15" fmla="*/ 2 h 308"/>
                  <a:gd name="T16" fmla="*/ 63 w 156"/>
                  <a:gd name="T17" fmla="*/ 5 h 308"/>
                  <a:gd name="T18" fmla="*/ 48 w 156"/>
                  <a:gd name="T19" fmla="*/ 11 h 308"/>
                  <a:gd name="T20" fmla="*/ 40 w 156"/>
                  <a:gd name="T21" fmla="*/ 23 h 308"/>
                  <a:gd name="T22" fmla="*/ 30 w 156"/>
                  <a:gd name="T23" fmla="*/ 39 h 308"/>
                  <a:gd name="T24" fmla="*/ 21 w 156"/>
                  <a:gd name="T25" fmla="*/ 51 h 308"/>
                  <a:gd name="T26" fmla="*/ 14 w 156"/>
                  <a:gd name="T27" fmla="*/ 65 h 308"/>
                  <a:gd name="T28" fmla="*/ 5 w 156"/>
                  <a:gd name="T29" fmla="*/ 82 h 308"/>
                  <a:gd name="T30" fmla="*/ 0 w 156"/>
                  <a:gd name="T31" fmla="*/ 119 h 308"/>
                  <a:gd name="T32" fmla="*/ 2 w 156"/>
                  <a:gd name="T33" fmla="*/ 147 h 308"/>
                  <a:gd name="T34" fmla="*/ 9 w 156"/>
                  <a:gd name="T35" fmla="*/ 188 h 308"/>
                  <a:gd name="T36" fmla="*/ 21 w 156"/>
                  <a:gd name="T37" fmla="*/ 223 h 308"/>
                  <a:gd name="T38" fmla="*/ 48 w 156"/>
                  <a:gd name="T39" fmla="*/ 307 h 308"/>
                  <a:gd name="T40" fmla="*/ 38 w 156"/>
                  <a:gd name="T41" fmla="*/ 217 h 308"/>
                  <a:gd name="T42" fmla="*/ 32 w 156"/>
                  <a:gd name="T43" fmla="*/ 186 h 308"/>
                  <a:gd name="T44" fmla="*/ 29 w 156"/>
                  <a:gd name="T45" fmla="*/ 159 h 308"/>
                  <a:gd name="T46" fmla="*/ 27 w 156"/>
                  <a:gd name="T47" fmla="*/ 130 h 308"/>
                  <a:gd name="T48" fmla="*/ 30 w 156"/>
                  <a:gd name="T49" fmla="*/ 97 h 308"/>
                  <a:gd name="T50" fmla="*/ 35 w 156"/>
                  <a:gd name="T51" fmla="*/ 73 h 308"/>
                  <a:gd name="T52" fmla="*/ 41 w 156"/>
                  <a:gd name="T53" fmla="*/ 42 h 308"/>
                  <a:gd name="T54" fmla="*/ 53 w 156"/>
                  <a:gd name="T55" fmla="*/ 27 h 308"/>
                  <a:gd name="T56" fmla="*/ 67 w 156"/>
                  <a:gd name="T57" fmla="*/ 21 h 308"/>
                  <a:gd name="T58" fmla="*/ 106 w 156"/>
                  <a:gd name="T59" fmla="*/ 19 h 308"/>
                  <a:gd name="T60" fmla="*/ 129 w 156"/>
                  <a:gd name="T61" fmla="*/ 29 h 308"/>
                  <a:gd name="T62" fmla="*/ 155 w 156"/>
                  <a:gd name="T63" fmla="*/ 51 h 308"/>
                  <a:gd name="T64" fmla="*/ 152 w 156"/>
                  <a:gd name="T65" fmla="*/ 4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74" name="Dowolny kształt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>
                  <a:gd name="T0" fmla="*/ 46 w 160"/>
                  <a:gd name="T1" fmla="*/ 301 h 302"/>
                  <a:gd name="T2" fmla="*/ 35 w 160"/>
                  <a:gd name="T3" fmla="*/ 249 h 302"/>
                  <a:gd name="T4" fmla="*/ 30 w 160"/>
                  <a:gd name="T5" fmla="*/ 227 h 302"/>
                  <a:gd name="T6" fmla="*/ 19 w 160"/>
                  <a:gd name="T7" fmla="*/ 199 h 302"/>
                  <a:gd name="T8" fmla="*/ 8 w 160"/>
                  <a:gd name="T9" fmla="*/ 174 h 302"/>
                  <a:gd name="T10" fmla="*/ 1 w 160"/>
                  <a:gd name="T11" fmla="*/ 158 h 302"/>
                  <a:gd name="T12" fmla="*/ 0 w 160"/>
                  <a:gd name="T13" fmla="*/ 143 h 302"/>
                  <a:gd name="T14" fmla="*/ 2 w 160"/>
                  <a:gd name="T15" fmla="*/ 120 h 302"/>
                  <a:gd name="T16" fmla="*/ 5 w 160"/>
                  <a:gd name="T17" fmla="*/ 98 h 302"/>
                  <a:gd name="T18" fmla="*/ 21 w 160"/>
                  <a:gd name="T19" fmla="*/ 41 h 302"/>
                  <a:gd name="T20" fmla="*/ 30 w 160"/>
                  <a:gd name="T21" fmla="*/ 27 h 302"/>
                  <a:gd name="T22" fmla="*/ 45 w 160"/>
                  <a:gd name="T23" fmla="*/ 12 h 302"/>
                  <a:gd name="T24" fmla="*/ 57 w 160"/>
                  <a:gd name="T25" fmla="*/ 3 h 302"/>
                  <a:gd name="T26" fmla="*/ 74 w 160"/>
                  <a:gd name="T27" fmla="*/ 0 h 302"/>
                  <a:gd name="T28" fmla="*/ 86 w 160"/>
                  <a:gd name="T29" fmla="*/ 6 h 302"/>
                  <a:gd name="T30" fmla="*/ 103 w 160"/>
                  <a:gd name="T31" fmla="*/ 12 h 302"/>
                  <a:gd name="T32" fmla="*/ 119 w 160"/>
                  <a:gd name="T33" fmla="*/ 30 h 302"/>
                  <a:gd name="T34" fmla="*/ 125 w 160"/>
                  <a:gd name="T35" fmla="*/ 43 h 302"/>
                  <a:gd name="T36" fmla="*/ 135 w 160"/>
                  <a:gd name="T37" fmla="*/ 61 h 302"/>
                  <a:gd name="T38" fmla="*/ 143 w 160"/>
                  <a:gd name="T39" fmla="*/ 76 h 302"/>
                  <a:gd name="T40" fmla="*/ 157 w 160"/>
                  <a:gd name="T41" fmla="*/ 155 h 302"/>
                  <a:gd name="T42" fmla="*/ 159 w 160"/>
                  <a:gd name="T43" fmla="*/ 170 h 302"/>
                  <a:gd name="T44" fmla="*/ 156 w 160"/>
                  <a:gd name="T45" fmla="*/ 197 h 302"/>
                  <a:gd name="T46" fmla="*/ 147 w 160"/>
                  <a:gd name="T47" fmla="*/ 270 h 302"/>
                  <a:gd name="T48" fmla="*/ 148 w 160"/>
                  <a:gd name="T49" fmla="*/ 198 h 302"/>
                  <a:gd name="T50" fmla="*/ 143 w 160"/>
                  <a:gd name="T51" fmla="*/ 166 h 302"/>
                  <a:gd name="T52" fmla="*/ 139 w 160"/>
                  <a:gd name="T53" fmla="*/ 147 h 302"/>
                  <a:gd name="T54" fmla="*/ 133 w 160"/>
                  <a:gd name="T55" fmla="*/ 120 h 302"/>
                  <a:gd name="T56" fmla="*/ 126 w 160"/>
                  <a:gd name="T57" fmla="*/ 94 h 302"/>
                  <a:gd name="T58" fmla="*/ 117 w 160"/>
                  <a:gd name="T59" fmla="*/ 69 h 302"/>
                  <a:gd name="T60" fmla="*/ 106 w 160"/>
                  <a:gd name="T61" fmla="*/ 46 h 302"/>
                  <a:gd name="T62" fmla="*/ 96 w 160"/>
                  <a:gd name="T63" fmla="*/ 24 h 302"/>
                  <a:gd name="T64" fmla="*/ 86 w 160"/>
                  <a:gd name="T65" fmla="*/ 12 h 302"/>
                  <a:gd name="T66" fmla="*/ 75 w 160"/>
                  <a:gd name="T67" fmla="*/ 8 h 302"/>
                  <a:gd name="T68" fmla="*/ 64 w 160"/>
                  <a:gd name="T69" fmla="*/ 12 h 302"/>
                  <a:gd name="T70" fmla="*/ 56 w 160"/>
                  <a:gd name="T71" fmla="*/ 24 h 302"/>
                  <a:gd name="T72" fmla="*/ 51 w 160"/>
                  <a:gd name="T73" fmla="*/ 43 h 302"/>
                  <a:gd name="T74" fmla="*/ 51 w 160"/>
                  <a:gd name="T75" fmla="*/ 57 h 302"/>
                  <a:gd name="T76" fmla="*/ 47 w 160"/>
                  <a:gd name="T77" fmla="*/ 85 h 302"/>
                  <a:gd name="T78" fmla="*/ 43 w 160"/>
                  <a:gd name="T79" fmla="*/ 102 h 302"/>
                  <a:gd name="T80" fmla="*/ 32 w 160"/>
                  <a:gd name="T81" fmla="*/ 129 h 302"/>
                  <a:gd name="T82" fmla="*/ 30 w 160"/>
                  <a:gd name="T83" fmla="*/ 143 h 302"/>
                  <a:gd name="T84" fmla="*/ 28 w 160"/>
                  <a:gd name="T85" fmla="*/ 157 h 302"/>
                  <a:gd name="T86" fmla="*/ 28 w 160"/>
                  <a:gd name="T87" fmla="*/ 177 h 302"/>
                  <a:gd name="T88" fmla="*/ 47 w 160"/>
                  <a:gd name="T89" fmla="*/ 244 h 302"/>
                  <a:gd name="T90" fmla="*/ 46 w 160"/>
                  <a:gd name="T91" fmla="*/ 301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grpSp>
            <p:nvGrpSpPr>
              <p:cNvPr id="75" name="Grupa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81" name="Dowolny kształt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>
                    <a:gd name="T0" fmla="*/ 198 w 212"/>
                    <a:gd name="T1" fmla="*/ 10 h 438"/>
                    <a:gd name="T2" fmla="*/ 197 w 212"/>
                    <a:gd name="T3" fmla="*/ 0 h 438"/>
                    <a:gd name="T4" fmla="*/ 182 w 212"/>
                    <a:gd name="T5" fmla="*/ 3 h 438"/>
                    <a:gd name="T6" fmla="*/ 173 w 212"/>
                    <a:gd name="T7" fmla="*/ 15 h 438"/>
                    <a:gd name="T8" fmla="*/ 5 w 212"/>
                    <a:gd name="T9" fmla="*/ 95 h 438"/>
                    <a:gd name="T10" fmla="*/ 155 w 212"/>
                    <a:gd name="T11" fmla="*/ 38 h 438"/>
                    <a:gd name="T12" fmla="*/ 157 w 212"/>
                    <a:gd name="T13" fmla="*/ 49 h 438"/>
                    <a:gd name="T14" fmla="*/ 84 w 212"/>
                    <a:gd name="T15" fmla="*/ 118 h 438"/>
                    <a:gd name="T16" fmla="*/ 174 w 212"/>
                    <a:gd name="T17" fmla="*/ 63 h 438"/>
                    <a:gd name="T18" fmla="*/ 162 w 212"/>
                    <a:gd name="T19" fmla="*/ 86 h 438"/>
                    <a:gd name="T20" fmla="*/ 134 w 212"/>
                    <a:gd name="T21" fmla="*/ 123 h 438"/>
                    <a:gd name="T22" fmla="*/ 46 w 212"/>
                    <a:gd name="T23" fmla="*/ 223 h 438"/>
                    <a:gd name="T24" fmla="*/ 49 w 212"/>
                    <a:gd name="T25" fmla="*/ 215 h 438"/>
                    <a:gd name="T26" fmla="*/ 106 w 212"/>
                    <a:gd name="T27" fmla="*/ 153 h 438"/>
                    <a:gd name="T28" fmla="*/ 152 w 212"/>
                    <a:gd name="T29" fmla="*/ 105 h 438"/>
                    <a:gd name="T30" fmla="*/ 173 w 212"/>
                    <a:gd name="T31" fmla="*/ 82 h 438"/>
                    <a:gd name="T32" fmla="*/ 177 w 212"/>
                    <a:gd name="T33" fmla="*/ 90 h 438"/>
                    <a:gd name="T34" fmla="*/ 152 w 212"/>
                    <a:gd name="T35" fmla="*/ 120 h 438"/>
                    <a:gd name="T36" fmla="*/ 117 w 212"/>
                    <a:gd name="T37" fmla="*/ 162 h 438"/>
                    <a:gd name="T38" fmla="*/ 162 w 212"/>
                    <a:gd name="T39" fmla="*/ 105 h 438"/>
                    <a:gd name="T40" fmla="*/ 177 w 212"/>
                    <a:gd name="T41" fmla="*/ 90 h 438"/>
                    <a:gd name="T42" fmla="*/ 178 w 212"/>
                    <a:gd name="T43" fmla="*/ 106 h 438"/>
                    <a:gd name="T44" fmla="*/ 162 w 212"/>
                    <a:gd name="T45" fmla="*/ 135 h 438"/>
                    <a:gd name="T46" fmla="*/ 117 w 212"/>
                    <a:gd name="T47" fmla="*/ 174 h 438"/>
                    <a:gd name="T48" fmla="*/ 77 w 212"/>
                    <a:gd name="T49" fmla="*/ 208 h 438"/>
                    <a:gd name="T50" fmla="*/ 123 w 212"/>
                    <a:gd name="T51" fmla="*/ 172 h 438"/>
                    <a:gd name="T52" fmla="*/ 169 w 212"/>
                    <a:gd name="T53" fmla="*/ 131 h 438"/>
                    <a:gd name="T54" fmla="*/ 168 w 212"/>
                    <a:gd name="T55" fmla="*/ 145 h 438"/>
                    <a:gd name="T56" fmla="*/ 169 w 212"/>
                    <a:gd name="T57" fmla="*/ 169 h 438"/>
                    <a:gd name="T58" fmla="*/ 162 w 212"/>
                    <a:gd name="T59" fmla="*/ 181 h 438"/>
                    <a:gd name="T60" fmla="*/ 124 w 212"/>
                    <a:gd name="T61" fmla="*/ 216 h 438"/>
                    <a:gd name="T62" fmla="*/ 52 w 212"/>
                    <a:gd name="T63" fmla="*/ 272 h 438"/>
                    <a:gd name="T64" fmla="*/ 63 w 212"/>
                    <a:gd name="T65" fmla="*/ 260 h 438"/>
                    <a:gd name="T66" fmla="*/ 152 w 212"/>
                    <a:gd name="T67" fmla="*/ 192 h 438"/>
                    <a:gd name="T68" fmla="*/ 180 w 212"/>
                    <a:gd name="T69" fmla="*/ 163 h 438"/>
                    <a:gd name="T70" fmla="*/ 109 w 212"/>
                    <a:gd name="T71" fmla="*/ 251 h 438"/>
                    <a:gd name="T72" fmla="*/ 179 w 212"/>
                    <a:gd name="T73" fmla="*/ 189 h 438"/>
                    <a:gd name="T74" fmla="*/ 177 w 212"/>
                    <a:gd name="T75" fmla="*/ 214 h 438"/>
                    <a:gd name="T76" fmla="*/ 142 w 212"/>
                    <a:gd name="T77" fmla="*/ 272 h 438"/>
                    <a:gd name="T78" fmla="*/ 81 w 212"/>
                    <a:gd name="T79" fmla="*/ 314 h 438"/>
                    <a:gd name="T80" fmla="*/ 24 w 212"/>
                    <a:gd name="T81" fmla="*/ 352 h 438"/>
                    <a:gd name="T82" fmla="*/ 109 w 212"/>
                    <a:gd name="T83" fmla="*/ 299 h 438"/>
                    <a:gd name="T84" fmla="*/ 145 w 212"/>
                    <a:gd name="T85" fmla="*/ 268 h 438"/>
                    <a:gd name="T86" fmla="*/ 177 w 212"/>
                    <a:gd name="T87" fmla="*/ 223 h 438"/>
                    <a:gd name="T88" fmla="*/ 173 w 212"/>
                    <a:gd name="T89" fmla="*/ 244 h 438"/>
                    <a:gd name="T90" fmla="*/ 171 w 212"/>
                    <a:gd name="T91" fmla="*/ 264 h 438"/>
                    <a:gd name="T92" fmla="*/ 173 w 212"/>
                    <a:gd name="T93" fmla="*/ 283 h 438"/>
                    <a:gd name="T94" fmla="*/ 142 w 212"/>
                    <a:gd name="T95" fmla="*/ 322 h 438"/>
                    <a:gd name="T96" fmla="*/ 83 w 212"/>
                    <a:gd name="T97" fmla="*/ 356 h 438"/>
                    <a:gd name="T98" fmla="*/ 87 w 212"/>
                    <a:gd name="T99" fmla="*/ 353 h 438"/>
                    <a:gd name="T100" fmla="*/ 159 w 212"/>
                    <a:gd name="T101" fmla="*/ 306 h 438"/>
                    <a:gd name="T102" fmla="*/ 156 w 212"/>
                    <a:gd name="T103" fmla="*/ 318 h 438"/>
                    <a:gd name="T104" fmla="*/ 159 w 212"/>
                    <a:gd name="T105" fmla="*/ 325 h 438"/>
                    <a:gd name="T106" fmla="*/ 162 w 212"/>
                    <a:gd name="T107" fmla="*/ 336 h 438"/>
                    <a:gd name="T108" fmla="*/ 127 w 212"/>
                    <a:gd name="T109" fmla="*/ 371 h 438"/>
                    <a:gd name="T110" fmla="*/ 87 w 212"/>
                    <a:gd name="T111" fmla="*/ 379 h 438"/>
                    <a:gd name="T112" fmla="*/ 159 w 212"/>
                    <a:gd name="T113" fmla="*/ 348 h 438"/>
                    <a:gd name="T114" fmla="*/ 156 w 212"/>
                    <a:gd name="T115" fmla="*/ 365 h 438"/>
                    <a:gd name="T116" fmla="*/ 160 w 212"/>
                    <a:gd name="T117" fmla="*/ 375 h 438"/>
                    <a:gd name="T118" fmla="*/ 77 w 212"/>
                    <a:gd name="T119" fmla="*/ 437 h 438"/>
                    <a:gd name="T120" fmla="*/ 156 w 212"/>
                    <a:gd name="T121" fmla="*/ 390 h 438"/>
                    <a:gd name="T122" fmla="*/ 172 w 212"/>
                    <a:gd name="T123" fmla="*/ 373 h 438"/>
                    <a:gd name="T124" fmla="*/ 183 w 212"/>
                    <a:gd name="T125" fmla="*/ 357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82" name="Dowolny kształt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>
                    <a:gd name="T0" fmla="*/ 1 w 205"/>
                    <a:gd name="T1" fmla="*/ 362 h 440"/>
                    <a:gd name="T2" fmla="*/ 8 w 205"/>
                    <a:gd name="T3" fmla="*/ 347 h 440"/>
                    <a:gd name="T4" fmla="*/ 58 w 205"/>
                    <a:gd name="T5" fmla="*/ 439 h 440"/>
                    <a:gd name="T6" fmla="*/ 18 w 205"/>
                    <a:gd name="T7" fmla="*/ 350 h 440"/>
                    <a:gd name="T8" fmla="*/ 22 w 205"/>
                    <a:gd name="T9" fmla="*/ 340 h 440"/>
                    <a:gd name="T10" fmla="*/ 72 w 205"/>
                    <a:gd name="T11" fmla="*/ 405 h 440"/>
                    <a:gd name="T12" fmla="*/ 21 w 205"/>
                    <a:gd name="T13" fmla="*/ 336 h 440"/>
                    <a:gd name="T14" fmla="*/ 27 w 205"/>
                    <a:gd name="T15" fmla="*/ 321 h 440"/>
                    <a:gd name="T16" fmla="*/ 33 w 205"/>
                    <a:gd name="T17" fmla="*/ 305 h 440"/>
                    <a:gd name="T18" fmla="*/ 29 w 205"/>
                    <a:gd name="T19" fmla="*/ 294 h 440"/>
                    <a:gd name="T20" fmla="*/ 37 w 205"/>
                    <a:gd name="T21" fmla="*/ 288 h 440"/>
                    <a:gd name="T22" fmla="*/ 33 w 205"/>
                    <a:gd name="T23" fmla="*/ 287 h 440"/>
                    <a:gd name="T24" fmla="*/ 33 w 205"/>
                    <a:gd name="T25" fmla="*/ 272 h 440"/>
                    <a:gd name="T26" fmla="*/ 37 w 205"/>
                    <a:gd name="T27" fmla="*/ 260 h 440"/>
                    <a:gd name="T28" fmla="*/ 96 w 205"/>
                    <a:gd name="T29" fmla="*/ 337 h 440"/>
                    <a:gd name="T30" fmla="*/ 33 w 205"/>
                    <a:gd name="T31" fmla="*/ 256 h 440"/>
                    <a:gd name="T32" fmla="*/ 40 w 205"/>
                    <a:gd name="T33" fmla="*/ 256 h 440"/>
                    <a:gd name="T34" fmla="*/ 40 w 205"/>
                    <a:gd name="T35" fmla="*/ 233 h 440"/>
                    <a:gd name="T36" fmla="*/ 116 w 205"/>
                    <a:gd name="T37" fmla="*/ 287 h 440"/>
                    <a:gd name="T38" fmla="*/ 56 w 205"/>
                    <a:gd name="T39" fmla="*/ 250 h 440"/>
                    <a:gd name="T40" fmla="*/ 34 w 205"/>
                    <a:gd name="T41" fmla="*/ 218 h 440"/>
                    <a:gd name="T42" fmla="*/ 37 w 205"/>
                    <a:gd name="T43" fmla="*/ 207 h 440"/>
                    <a:gd name="T44" fmla="*/ 50 w 205"/>
                    <a:gd name="T45" fmla="*/ 217 h 440"/>
                    <a:gd name="T46" fmla="*/ 51 w 205"/>
                    <a:gd name="T47" fmla="*/ 203 h 440"/>
                    <a:gd name="T48" fmla="*/ 107 w 205"/>
                    <a:gd name="T49" fmla="*/ 226 h 440"/>
                    <a:gd name="T50" fmla="*/ 86 w 205"/>
                    <a:gd name="T51" fmla="*/ 215 h 440"/>
                    <a:gd name="T52" fmla="*/ 42 w 205"/>
                    <a:gd name="T53" fmla="*/ 185 h 440"/>
                    <a:gd name="T54" fmla="*/ 40 w 205"/>
                    <a:gd name="T55" fmla="*/ 164 h 440"/>
                    <a:gd name="T56" fmla="*/ 44 w 205"/>
                    <a:gd name="T57" fmla="*/ 152 h 440"/>
                    <a:gd name="T58" fmla="*/ 59 w 205"/>
                    <a:gd name="T59" fmla="*/ 161 h 440"/>
                    <a:gd name="T60" fmla="*/ 56 w 205"/>
                    <a:gd name="T61" fmla="*/ 141 h 440"/>
                    <a:gd name="T62" fmla="*/ 51 w 205"/>
                    <a:gd name="T63" fmla="*/ 127 h 440"/>
                    <a:gd name="T64" fmla="*/ 54 w 205"/>
                    <a:gd name="T65" fmla="*/ 119 h 440"/>
                    <a:gd name="T66" fmla="*/ 113 w 205"/>
                    <a:gd name="T67" fmla="*/ 156 h 440"/>
                    <a:gd name="T68" fmla="*/ 182 w 205"/>
                    <a:gd name="T69" fmla="*/ 185 h 440"/>
                    <a:gd name="T70" fmla="*/ 86 w 205"/>
                    <a:gd name="T71" fmla="*/ 139 h 440"/>
                    <a:gd name="T72" fmla="*/ 54 w 205"/>
                    <a:gd name="T73" fmla="*/ 119 h 440"/>
                    <a:gd name="T74" fmla="*/ 58 w 205"/>
                    <a:gd name="T75" fmla="*/ 108 h 440"/>
                    <a:gd name="T76" fmla="*/ 53 w 205"/>
                    <a:gd name="T77" fmla="*/ 84 h 440"/>
                    <a:gd name="T78" fmla="*/ 54 w 205"/>
                    <a:gd name="T79" fmla="*/ 67 h 440"/>
                    <a:gd name="T80" fmla="*/ 86 w 205"/>
                    <a:gd name="T81" fmla="*/ 87 h 440"/>
                    <a:gd name="T82" fmla="*/ 79 w 205"/>
                    <a:gd name="T83" fmla="*/ 81 h 440"/>
                    <a:gd name="T84" fmla="*/ 58 w 205"/>
                    <a:gd name="T85" fmla="*/ 67 h 440"/>
                    <a:gd name="T86" fmla="*/ 54 w 205"/>
                    <a:gd name="T87" fmla="*/ 59 h 440"/>
                    <a:gd name="T88" fmla="*/ 44 w 205"/>
                    <a:gd name="T89" fmla="*/ 48 h 440"/>
                    <a:gd name="T90" fmla="*/ 107 w 205"/>
                    <a:gd name="T91" fmla="*/ 68 h 440"/>
                    <a:gd name="T92" fmla="*/ 44 w 205"/>
                    <a:gd name="T93" fmla="*/ 32 h 440"/>
                    <a:gd name="T94" fmla="*/ 118 w 205"/>
                    <a:gd name="T95" fmla="*/ 32 h 440"/>
                    <a:gd name="T96" fmla="*/ 150 w 205"/>
                    <a:gd name="T97" fmla="*/ 28 h 440"/>
                    <a:gd name="T98" fmla="*/ 54 w 205"/>
                    <a:gd name="T99" fmla="*/ 32 h 440"/>
                    <a:gd name="T100" fmla="*/ 40 w 205"/>
                    <a:gd name="T101" fmla="*/ 13 h 440"/>
                    <a:gd name="T102" fmla="*/ 19 w 205"/>
                    <a:gd name="T103" fmla="*/ 5 h 440"/>
                    <a:gd name="T104" fmla="*/ 0 w 205"/>
                    <a:gd name="T105" fmla="*/ 381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</p:grpSp>
          <p:sp>
            <p:nvSpPr>
              <p:cNvPr id="76" name="Dowolny kształt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>
                  <a:gd name="T0" fmla="*/ 10 w 52"/>
                  <a:gd name="T1" fmla="*/ 0 h 336"/>
                  <a:gd name="T2" fmla="*/ 20 w 52"/>
                  <a:gd name="T3" fmla="*/ 25 h 336"/>
                  <a:gd name="T4" fmla="*/ 30 w 52"/>
                  <a:gd name="T5" fmla="*/ 65 h 336"/>
                  <a:gd name="T6" fmla="*/ 40 w 52"/>
                  <a:gd name="T7" fmla="*/ 122 h 336"/>
                  <a:gd name="T8" fmla="*/ 51 w 52"/>
                  <a:gd name="T9" fmla="*/ 193 h 336"/>
                  <a:gd name="T10" fmla="*/ 51 w 52"/>
                  <a:gd name="T11" fmla="*/ 269 h 336"/>
                  <a:gd name="T12" fmla="*/ 45 w 52"/>
                  <a:gd name="T13" fmla="*/ 335 h 336"/>
                  <a:gd name="T14" fmla="*/ 40 w 52"/>
                  <a:gd name="T15" fmla="*/ 335 h 336"/>
                  <a:gd name="T16" fmla="*/ 45 w 52"/>
                  <a:gd name="T17" fmla="*/ 269 h 336"/>
                  <a:gd name="T18" fmla="*/ 45 w 52"/>
                  <a:gd name="T19" fmla="*/ 213 h 336"/>
                  <a:gd name="T20" fmla="*/ 35 w 52"/>
                  <a:gd name="T21" fmla="*/ 152 h 336"/>
                  <a:gd name="T22" fmla="*/ 20 w 52"/>
                  <a:gd name="T23" fmla="*/ 91 h 336"/>
                  <a:gd name="T24" fmla="*/ 0 w 52"/>
                  <a:gd name="T25" fmla="*/ 15 h 336"/>
                  <a:gd name="T26" fmla="*/ 10 w 52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77" name="Dowolny kształt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>
                  <a:gd name="T0" fmla="*/ 137 w 138"/>
                  <a:gd name="T1" fmla="*/ 161 h 162"/>
                  <a:gd name="T2" fmla="*/ 116 w 138"/>
                  <a:gd name="T3" fmla="*/ 125 h 162"/>
                  <a:gd name="T4" fmla="*/ 99 w 138"/>
                  <a:gd name="T5" fmla="*/ 85 h 162"/>
                  <a:gd name="T6" fmla="*/ 90 w 138"/>
                  <a:gd name="T7" fmla="*/ 68 h 162"/>
                  <a:gd name="T8" fmla="*/ 77 w 138"/>
                  <a:gd name="T9" fmla="*/ 48 h 162"/>
                  <a:gd name="T10" fmla="*/ 61 w 138"/>
                  <a:gd name="T11" fmla="*/ 27 h 162"/>
                  <a:gd name="T12" fmla="*/ 49 w 138"/>
                  <a:gd name="T13" fmla="*/ 13 h 162"/>
                  <a:gd name="T14" fmla="*/ 39 w 138"/>
                  <a:gd name="T15" fmla="*/ 7 h 162"/>
                  <a:gd name="T16" fmla="*/ 27 w 138"/>
                  <a:gd name="T17" fmla="*/ 2 h 162"/>
                  <a:gd name="T18" fmla="*/ 12 w 138"/>
                  <a:gd name="T19" fmla="*/ 0 h 162"/>
                  <a:gd name="T20" fmla="*/ 6 w 138"/>
                  <a:gd name="T21" fmla="*/ 4 h 162"/>
                  <a:gd name="T22" fmla="*/ 0 w 138"/>
                  <a:gd name="T23" fmla="*/ 1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78" name="Dowolny kształt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>
                  <a:gd name="T0" fmla="*/ 287 w 427"/>
                  <a:gd name="T1" fmla="*/ 6 h 577"/>
                  <a:gd name="T2" fmla="*/ 275 w 427"/>
                  <a:gd name="T3" fmla="*/ 24 h 577"/>
                  <a:gd name="T4" fmla="*/ 181 w 427"/>
                  <a:gd name="T5" fmla="*/ 21 h 577"/>
                  <a:gd name="T6" fmla="*/ 218 w 427"/>
                  <a:gd name="T7" fmla="*/ 28 h 577"/>
                  <a:gd name="T8" fmla="*/ 259 w 427"/>
                  <a:gd name="T9" fmla="*/ 39 h 577"/>
                  <a:gd name="T10" fmla="*/ 169 w 427"/>
                  <a:gd name="T11" fmla="*/ 54 h 577"/>
                  <a:gd name="T12" fmla="*/ 238 w 427"/>
                  <a:gd name="T13" fmla="*/ 58 h 577"/>
                  <a:gd name="T14" fmla="*/ 245 w 427"/>
                  <a:gd name="T15" fmla="*/ 76 h 577"/>
                  <a:gd name="T16" fmla="*/ 43 w 427"/>
                  <a:gd name="T17" fmla="*/ 157 h 577"/>
                  <a:gd name="T18" fmla="*/ 230 w 427"/>
                  <a:gd name="T19" fmla="*/ 97 h 577"/>
                  <a:gd name="T20" fmla="*/ 190 w 427"/>
                  <a:gd name="T21" fmla="*/ 130 h 577"/>
                  <a:gd name="T22" fmla="*/ 215 w 427"/>
                  <a:gd name="T23" fmla="*/ 134 h 577"/>
                  <a:gd name="T24" fmla="*/ 181 w 427"/>
                  <a:gd name="T25" fmla="*/ 179 h 577"/>
                  <a:gd name="T26" fmla="*/ 106 w 427"/>
                  <a:gd name="T27" fmla="*/ 229 h 577"/>
                  <a:gd name="T28" fmla="*/ 190 w 427"/>
                  <a:gd name="T29" fmla="*/ 192 h 577"/>
                  <a:gd name="T30" fmla="*/ 121 w 427"/>
                  <a:gd name="T31" fmla="*/ 265 h 577"/>
                  <a:gd name="T32" fmla="*/ 184 w 427"/>
                  <a:gd name="T33" fmla="*/ 218 h 577"/>
                  <a:gd name="T34" fmla="*/ 199 w 427"/>
                  <a:gd name="T35" fmla="*/ 218 h 577"/>
                  <a:gd name="T36" fmla="*/ 174 w 427"/>
                  <a:gd name="T37" fmla="*/ 260 h 577"/>
                  <a:gd name="T38" fmla="*/ 195 w 427"/>
                  <a:gd name="T39" fmla="*/ 260 h 577"/>
                  <a:gd name="T40" fmla="*/ 155 w 427"/>
                  <a:gd name="T41" fmla="*/ 310 h 577"/>
                  <a:gd name="T42" fmla="*/ 177 w 427"/>
                  <a:gd name="T43" fmla="*/ 298 h 577"/>
                  <a:gd name="T44" fmla="*/ 158 w 427"/>
                  <a:gd name="T45" fmla="*/ 344 h 577"/>
                  <a:gd name="T46" fmla="*/ 174 w 427"/>
                  <a:gd name="T47" fmla="*/ 329 h 577"/>
                  <a:gd name="T48" fmla="*/ 193 w 427"/>
                  <a:gd name="T49" fmla="*/ 325 h 577"/>
                  <a:gd name="T50" fmla="*/ 181 w 427"/>
                  <a:gd name="T51" fmla="*/ 359 h 577"/>
                  <a:gd name="T52" fmla="*/ 141 w 427"/>
                  <a:gd name="T53" fmla="*/ 423 h 577"/>
                  <a:gd name="T54" fmla="*/ 193 w 427"/>
                  <a:gd name="T55" fmla="*/ 374 h 577"/>
                  <a:gd name="T56" fmla="*/ 204 w 427"/>
                  <a:gd name="T57" fmla="*/ 365 h 577"/>
                  <a:gd name="T58" fmla="*/ 202 w 427"/>
                  <a:gd name="T59" fmla="*/ 418 h 577"/>
                  <a:gd name="T60" fmla="*/ 218 w 427"/>
                  <a:gd name="T61" fmla="*/ 444 h 577"/>
                  <a:gd name="T62" fmla="*/ 225 w 427"/>
                  <a:gd name="T63" fmla="*/ 414 h 577"/>
                  <a:gd name="T64" fmla="*/ 376 w 427"/>
                  <a:gd name="T65" fmla="*/ 494 h 577"/>
                  <a:gd name="T66" fmla="*/ 238 w 427"/>
                  <a:gd name="T67" fmla="*/ 378 h 577"/>
                  <a:gd name="T68" fmla="*/ 268 w 427"/>
                  <a:gd name="T69" fmla="*/ 402 h 577"/>
                  <a:gd name="T70" fmla="*/ 228 w 427"/>
                  <a:gd name="T71" fmla="*/ 339 h 577"/>
                  <a:gd name="T72" fmla="*/ 394 w 427"/>
                  <a:gd name="T73" fmla="*/ 390 h 577"/>
                  <a:gd name="T74" fmla="*/ 228 w 427"/>
                  <a:gd name="T75" fmla="*/ 319 h 577"/>
                  <a:gd name="T76" fmla="*/ 251 w 427"/>
                  <a:gd name="T77" fmla="*/ 302 h 577"/>
                  <a:gd name="T78" fmla="*/ 232 w 427"/>
                  <a:gd name="T79" fmla="*/ 277 h 577"/>
                  <a:gd name="T80" fmla="*/ 259 w 427"/>
                  <a:gd name="T81" fmla="*/ 277 h 577"/>
                  <a:gd name="T82" fmla="*/ 333 w 427"/>
                  <a:gd name="T83" fmla="*/ 326 h 577"/>
                  <a:gd name="T84" fmla="*/ 262 w 427"/>
                  <a:gd name="T85" fmla="*/ 232 h 577"/>
                  <a:gd name="T86" fmla="*/ 248 w 427"/>
                  <a:gd name="T87" fmla="*/ 198 h 577"/>
                  <a:gd name="T88" fmla="*/ 268 w 427"/>
                  <a:gd name="T89" fmla="*/ 192 h 577"/>
                  <a:gd name="T90" fmla="*/ 264 w 427"/>
                  <a:gd name="T91" fmla="*/ 159 h 577"/>
                  <a:gd name="T92" fmla="*/ 273 w 427"/>
                  <a:gd name="T93" fmla="*/ 155 h 577"/>
                  <a:gd name="T94" fmla="*/ 324 w 427"/>
                  <a:gd name="T95" fmla="*/ 185 h 577"/>
                  <a:gd name="T96" fmla="*/ 284 w 427"/>
                  <a:gd name="T97" fmla="*/ 137 h 577"/>
                  <a:gd name="T98" fmla="*/ 287 w 427"/>
                  <a:gd name="T99" fmla="*/ 96 h 577"/>
                  <a:gd name="T100" fmla="*/ 284 w 427"/>
                  <a:gd name="T101" fmla="*/ 73 h 577"/>
                  <a:gd name="T102" fmla="*/ 327 w 427"/>
                  <a:gd name="T103" fmla="*/ 72 h 577"/>
                  <a:gd name="T104" fmla="*/ 317 w 427"/>
                  <a:gd name="T105" fmla="*/ 39 h 577"/>
                  <a:gd name="T106" fmla="*/ 336 w 427"/>
                  <a:gd name="T107" fmla="*/ 30 h 577"/>
                  <a:gd name="T108" fmla="*/ 330 w 427"/>
                  <a:gd name="T10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79" name="Dowolny kształt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>
                  <a:gd name="T0" fmla="*/ 157 w 158"/>
                  <a:gd name="T1" fmla="*/ 94 h 263"/>
                  <a:gd name="T2" fmla="*/ 140 w 158"/>
                  <a:gd name="T3" fmla="*/ 9 h 263"/>
                  <a:gd name="T4" fmla="*/ 119 w 158"/>
                  <a:gd name="T5" fmla="*/ 1 h 263"/>
                  <a:gd name="T6" fmla="*/ 102 w 158"/>
                  <a:gd name="T7" fmla="*/ 0 h 263"/>
                  <a:gd name="T8" fmla="*/ 75 w 158"/>
                  <a:gd name="T9" fmla="*/ 3 h 263"/>
                  <a:gd name="T10" fmla="*/ 59 w 158"/>
                  <a:gd name="T11" fmla="*/ 13 h 263"/>
                  <a:gd name="T12" fmla="*/ 40 w 158"/>
                  <a:gd name="T13" fmla="*/ 26 h 263"/>
                  <a:gd name="T14" fmla="*/ 22 w 158"/>
                  <a:gd name="T15" fmla="*/ 49 h 263"/>
                  <a:gd name="T16" fmla="*/ 12 w 158"/>
                  <a:gd name="T17" fmla="*/ 82 h 263"/>
                  <a:gd name="T18" fmla="*/ 7 w 158"/>
                  <a:gd name="T19" fmla="*/ 110 h 263"/>
                  <a:gd name="T20" fmla="*/ 0 w 158"/>
                  <a:gd name="T21" fmla="*/ 149 h 263"/>
                  <a:gd name="T22" fmla="*/ 0 w 158"/>
                  <a:gd name="T23" fmla="*/ 174 h 263"/>
                  <a:gd name="T24" fmla="*/ 12 w 158"/>
                  <a:gd name="T25" fmla="*/ 209 h 263"/>
                  <a:gd name="T26" fmla="*/ 35 w 158"/>
                  <a:gd name="T27" fmla="*/ 238 h 263"/>
                  <a:gd name="T28" fmla="*/ 59 w 158"/>
                  <a:gd name="T29" fmla="*/ 262 h 263"/>
                  <a:gd name="T30" fmla="*/ 46 w 158"/>
                  <a:gd name="T31" fmla="*/ 226 h 263"/>
                  <a:gd name="T32" fmla="*/ 40 w 158"/>
                  <a:gd name="T33" fmla="*/ 193 h 263"/>
                  <a:gd name="T34" fmla="*/ 43 w 158"/>
                  <a:gd name="T35" fmla="*/ 158 h 263"/>
                  <a:gd name="T36" fmla="*/ 46 w 158"/>
                  <a:gd name="T37" fmla="*/ 128 h 263"/>
                  <a:gd name="T38" fmla="*/ 51 w 158"/>
                  <a:gd name="T39" fmla="*/ 97 h 263"/>
                  <a:gd name="T40" fmla="*/ 59 w 158"/>
                  <a:gd name="T41" fmla="*/ 70 h 263"/>
                  <a:gd name="T42" fmla="*/ 61 w 158"/>
                  <a:gd name="T43" fmla="*/ 49 h 263"/>
                  <a:gd name="T44" fmla="*/ 71 w 158"/>
                  <a:gd name="T45" fmla="*/ 27 h 263"/>
                  <a:gd name="T46" fmla="*/ 94 w 158"/>
                  <a:gd name="T47" fmla="*/ 10 h 263"/>
                  <a:gd name="T48" fmla="*/ 114 w 158"/>
                  <a:gd name="T49" fmla="*/ 11 h 263"/>
                  <a:gd name="T50" fmla="*/ 135 w 158"/>
                  <a:gd name="T51" fmla="*/ 59 h 263"/>
                  <a:gd name="T52" fmla="*/ 150 w 158"/>
                  <a:gd name="T53" fmla="*/ 70 h 263"/>
                  <a:gd name="T54" fmla="*/ 157 w 158"/>
                  <a:gd name="T55" fmla="*/ 94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80" name="Dowolny kształt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>
                  <a:gd name="T0" fmla="*/ 3 w 176"/>
                  <a:gd name="T1" fmla="*/ 51 h 322"/>
                  <a:gd name="T2" fmla="*/ 40 w 176"/>
                  <a:gd name="T3" fmla="*/ 0 h 322"/>
                  <a:gd name="T4" fmla="*/ 63 w 176"/>
                  <a:gd name="T5" fmla="*/ 1 h 322"/>
                  <a:gd name="T6" fmla="*/ 83 w 176"/>
                  <a:gd name="T7" fmla="*/ 4 h 322"/>
                  <a:gd name="T8" fmla="*/ 99 w 176"/>
                  <a:gd name="T9" fmla="*/ 18 h 322"/>
                  <a:gd name="T10" fmla="*/ 139 w 176"/>
                  <a:gd name="T11" fmla="*/ 59 h 322"/>
                  <a:gd name="T12" fmla="*/ 152 w 176"/>
                  <a:gd name="T13" fmla="*/ 77 h 322"/>
                  <a:gd name="T14" fmla="*/ 161 w 176"/>
                  <a:gd name="T15" fmla="*/ 96 h 322"/>
                  <a:gd name="T16" fmla="*/ 171 w 176"/>
                  <a:gd name="T17" fmla="*/ 150 h 322"/>
                  <a:gd name="T18" fmla="*/ 175 w 176"/>
                  <a:gd name="T19" fmla="*/ 167 h 322"/>
                  <a:gd name="T20" fmla="*/ 171 w 176"/>
                  <a:gd name="T21" fmla="*/ 188 h 322"/>
                  <a:gd name="T22" fmla="*/ 164 w 176"/>
                  <a:gd name="T23" fmla="*/ 210 h 322"/>
                  <a:gd name="T24" fmla="*/ 148 w 176"/>
                  <a:gd name="T25" fmla="*/ 244 h 322"/>
                  <a:gd name="T26" fmla="*/ 136 w 176"/>
                  <a:gd name="T27" fmla="*/ 267 h 322"/>
                  <a:gd name="T28" fmla="*/ 115 w 176"/>
                  <a:gd name="T29" fmla="*/ 291 h 322"/>
                  <a:gd name="T30" fmla="*/ 76 w 176"/>
                  <a:gd name="T31" fmla="*/ 321 h 322"/>
                  <a:gd name="T32" fmla="*/ 96 w 176"/>
                  <a:gd name="T33" fmla="*/ 283 h 322"/>
                  <a:gd name="T34" fmla="*/ 113 w 176"/>
                  <a:gd name="T35" fmla="*/ 249 h 322"/>
                  <a:gd name="T36" fmla="*/ 123 w 176"/>
                  <a:gd name="T37" fmla="*/ 217 h 322"/>
                  <a:gd name="T38" fmla="*/ 118 w 176"/>
                  <a:gd name="T39" fmla="*/ 188 h 322"/>
                  <a:gd name="T40" fmla="*/ 115 w 176"/>
                  <a:gd name="T41" fmla="*/ 167 h 322"/>
                  <a:gd name="T42" fmla="*/ 123 w 176"/>
                  <a:gd name="T43" fmla="*/ 141 h 322"/>
                  <a:gd name="T44" fmla="*/ 126 w 176"/>
                  <a:gd name="T45" fmla="*/ 119 h 322"/>
                  <a:gd name="T46" fmla="*/ 109 w 176"/>
                  <a:gd name="T47" fmla="*/ 77 h 322"/>
                  <a:gd name="T48" fmla="*/ 106 w 176"/>
                  <a:gd name="T49" fmla="*/ 54 h 322"/>
                  <a:gd name="T50" fmla="*/ 92 w 176"/>
                  <a:gd name="T51" fmla="*/ 37 h 322"/>
                  <a:gd name="T52" fmla="*/ 63 w 176"/>
                  <a:gd name="T53" fmla="*/ 13 h 322"/>
                  <a:gd name="T54" fmla="*/ 49 w 176"/>
                  <a:gd name="T55" fmla="*/ 32 h 322"/>
                  <a:gd name="T56" fmla="*/ 0 w 176"/>
                  <a:gd name="T57" fmla="*/ 61 h 322"/>
                  <a:gd name="T58" fmla="*/ 3 w 176"/>
                  <a:gd name="T59" fmla="*/ 5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</p:grpSp>
        <p:grpSp>
          <p:nvGrpSpPr>
            <p:cNvPr id="12" name="Grupa 111"/>
            <p:cNvGrpSpPr>
              <a:grpSpLocks/>
            </p:cNvGrpSpPr>
            <p:nvPr/>
          </p:nvGrpSpPr>
          <p:grpSpPr bwMode="auto">
            <a:xfrm>
              <a:off x="10057193" y="5283200"/>
              <a:ext cx="2032000" cy="1581150"/>
              <a:chOff x="4495" y="3328"/>
              <a:chExt cx="1280" cy="996"/>
            </a:xfrm>
          </p:grpSpPr>
          <p:grpSp>
            <p:nvGrpSpPr>
              <p:cNvPr id="13" name="Grupa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40" name="Dowolny kształt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>
                    <a:gd name="T0" fmla="*/ 0 w 148"/>
                    <a:gd name="T1" fmla="*/ 229 h 230"/>
                    <a:gd name="T2" fmla="*/ 21 w 148"/>
                    <a:gd name="T3" fmla="*/ 177 h 230"/>
                    <a:gd name="T4" fmla="*/ 40 w 148"/>
                    <a:gd name="T5" fmla="*/ 121 h 230"/>
                    <a:gd name="T6" fmla="*/ 49 w 148"/>
                    <a:gd name="T7" fmla="*/ 96 h 230"/>
                    <a:gd name="T8" fmla="*/ 62 w 148"/>
                    <a:gd name="T9" fmla="*/ 68 h 230"/>
                    <a:gd name="T10" fmla="*/ 80 w 148"/>
                    <a:gd name="T11" fmla="*/ 37 h 230"/>
                    <a:gd name="T12" fmla="*/ 94 w 148"/>
                    <a:gd name="T13" fmla="*/ 18 h 230"/>
                    <a:gd name="T14" fmla="*/ 104 w 148"/>
                    <a:gd name="T15" fmla="*/ 9 h 230"/>
                    <a:gd name="T16" fmla="*/ 118 w 148"/>
                    <a:gd name="T17" fmla="*/ 2 h 230"/>
                    <a:gd name="T18" fmla="*/ 132 w 148"/>
                    <a:gd name="T19" fmla="*/ 0 h 230"/>
                    <a:gd name="T20" fmla="*/ 139 w 148"/>
                    <a:gd name="T21" fmla="*/ 6 h 230"/>
                    <a:gd name="T22" fmla="*/ 147 w 148"/>
                    <a:gd name="T23" fmla="*/ 21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41" name="Dowolny kształt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>
                    <a:gd name="T0" fmla="*/ 116 w 117"/>
                    <a:gd name="T1" fmla="*/ 389 h 390"/>
                    <a:gd name="T2" fmla="*/ 93 w 117"/>
                    <a:gd name="T3" fmla="*/ 156 h 390"/>
                    <a:gd name="T4" fmla="*/ 75 w 117"/>
                    <a:gd name="T5" fmla="*/ 40 h 390"/>
                    <a:gd name="T6" fmla="*/ 69 w 117"/>
                    <a:gd name="T7" fmla="*/ 16 h 390"/>
                    <a:gd name="T8" fmla="*/ 60 w 117"/>
                    <a:gd name="T9" fmla="*/ 4 h 390"/>
                    <a:gd name="T10" fmla="*/ 43 w 117"/>
                    <a:gd name="T11" fmla="*/ 0 h 390"/>
                    <a:gd name="T12" fmla="*/ 28 w 117"/>
                    <a:gd name="T13" fmla="*/ 4 h 390"/>
                    <a:gd name="T14" fmla="*/ 13 w 117"/>
                    <a:gd name="T15" fmla="*/ 17 h 390"/>
                    <a:gd name="T16" fmla="*/ 0 w 117"/>
                    <a:gd name="T17" fmla="*/ 3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42" name="Dowolny kształt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>
                    <a:gd name="T0" fmla="*/ 156 w 158"/>
                    <a:gd name="T1" fmla="*/ 987 h 988"/>
                    <a:gd name="T2" fmla="*/ 157 w 158"/>
                    <a:gd name="T3" fmla="*/ 844 h 988"/>
                    <a:gd name="T4" fmla="*/ 157 w 158"/>
                    <a:gd name="T5" fmla="*/ 778 h 988"/>
                    <a:gd name="T6" fmla="*/ 153 w 158"/>
                    <a:gd name="T7" fmla="*/ 732 h 988"/>
                    <a:gd name="T8" fmla="*/ 151 w 158"/>
                    <a:gd name="T9" fmla="*/ 676 h 988"/>
                    <a:gd name="T10" fmla="*/ 152 w 158"/>
                    <a:gd name="T11" fmla="*/ 618 h 988"/>
                    <a:gd name="T12" fmla="*/ 150 w 158"/>
                    <a:gd name="T13" fmla="*/ 569 h 988"/>
                    <a:gd name="T14" fmla="*/ 146 w 158"/>
                    <a:gd name="T15" fmla="*/ 526 h 988"/>
                    <a:gd name="T16" fmla="*/ 141 w 158"/>
                    <a:gd name="T17" fmla="*/ 448 h 988"/>
                    <a:gd name="T18" fmla="*/ 133 w 158"/>
                    <a:gd name="T19" fmla="*/ 363 h 988"/>
                    <a:gd name="T20" fmla="*/ 123 w 158"/>
                    <a:gd name="T21" fmla="*/ 277 h 988"/>
                    <a:gd name="T22" fmla="*/ 115 w 158"/>
                    <a:gd name="T23" fmla="*/ 185 h 988"/>
                    <a:gd name="T24" fmla="*/ 109 w 158"/>
                    <a:gd name="T25" fmla="*/ 131 h 988"/>
                    <a:gd name="T26" fmla="*/ 103 w 158"/>
                    <a:gd name="T27" fmla="*/ 109 h 988"/>
                    <a:gd name="T28" fmla="*/ 88 w 158"/>
                    <a:gd name="T29" fmla="*/ 72 h 988"/>
                    <a:gd name="T30" fmla="*/ 76 w 158"/>
                    <a:gd name="T31" fmla="*/ 45 h 988"/>
                    <a:gd name="T32" fmla="*/ 60 w 158"/>
                    <a:gd name="T33" fmla="*/ 23 h 988"/>
                    <a:gd name="T34" fmla="*/ 44 w 158"/>
                    <a:gd name="T35" fmla="*/ 5 h 988"/>
                    <a:gd name="T36" fmla="*/ 33 w 158"/>
                    <a:gd name="T37" fmla="*/ 0 h 988"/>
                    <a:gd name="T38" fmla="*/ 18 w 158"/>
                    <a:gd name="T39" fmla="*/ 0 h 988"/>
                    <a:gd name="T40" fmla="*/ 6 w 158"/>
                    <a:gd name="T41" fmla="*/ 5 h 988"/>
                    <a:gd name="T42" fmla="*/ 0 w 158"/>
                    <a:gd name="T43" fmla="*/ 16 h 9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43" name="Dowolny kształt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>
                    <a:gd name="T0" fmla="*/ 162 w 163"/>
                    <a:gd name="T1" fmla="*/ 316 h 317"/>
                    <a:gd name="T2" fmla="*/ 138 w 163"/>
                    <a:gd name="T3" fmla="*/ 245 h 317"/>
                    <a:gd name="T4" fmla="*/ 117 w 163"/>
                    <a:gd name="T5" fmla="*/ 167 h 317"/>
                    <a:gd name="T6" fmla="*/ 106 w 163"/>
                    <a:gd name="T7" fmla="*/ 133 h 317"/>
                    <a:gd name="T8" fmla="*/ 92 w 163"/>
                    <a:gd name="T9" fmla="*/ 94 h 317"/>
                    <a:gd name="T10" fmla="*/ 72 w 163"/>
                    <a:gd name="T11" fmla="*/ 52 h 317"/>
                    <a:gd name="T12" fmla="*/ 57 w 163"/>
                    <a:gd name="T13" fmla="*/ 26 h 317"/>
                    <a:gd name="T14" fmla="*/ 46 w 163"/>
                    <a:gd name="T15" fmla="*/ 14 h 317"/>
                    <a:gd name="T16" fmla="*/ 32 w 163"/>
                    <a:gd name="T17" fmla="*/ 4 h 317"/>
                    <a:gd name="T18" fmla="*/ 15 w 163"/>
                    <a:gd name="T19" fmla="*/ 0 h 317"/>
                    <a:gd name="T20" fmla="*/ 8 w 163"/>
                    <a:gd name="T21" fmla="*/ 9 h 317"/>
                    <a:gd name="T22" fmla="*/ 0 w 163"/>
                    <a:gd name="T23" fmla="*/ 28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44" name="Dowolny kształt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>
                    <a:gd name="T0" fmla="*/ 156 w 157"/>
                    <a:gd name="T1" fmla="*/ 346 h 347"/>
                    <a:gd name="T2" fmla="*/ 133 w 157"/>
                    <a:gd name="T3" fmla="*/ 313 h 347"/>
                    <a:gd name="T4" fmla="*/ 123 w 157"/>
                    <a:gd name="T5" fmla="*/ 292 h 347"/>
                    <a:gd name="T6" fmla="*/ 117 w 157"/>
                    <a:gd name="T7" fmla="*/ 275 h 347"/>
                    <a:gd name="T8" fmla="*/ 82 w 157"/>
                    <a:gd name="T9" fmla="*/ 116 h 347"/>
                    <a:gd name="T10" fmla="*/ 64 w 157"/>
                    <a:gd name="T11" fmla="*/ 65 h 347"/>
                    <a:gd name="T12" fmla="*/ 50 w 157"/>
                    <a:gd name="T13" fmla="*/ 32 h 347"/>
                    <a:gd name="T14" fmla="*/ 39 w 157"/>
                    <a:gd name="T15" fmla="*/ 17 h 347"/>
                    <a:gd name="T16" fmla="*/ 27 w 157"/>
                    <a:gd name="T17" fmla="*/ 4 h 347"/>
                    <a:gd name="T18" fmla="*/ 13 w 157"/>
                    <a:gd name="T19" fmla="*/ 0 h 347"/>
                    <a:gd name="T20" fmla="*/ 4 w 157"/>
                    <a:gd name="T21" fmla="*/ 3 h 347"/>
                    <a:gd name="T22" fmla="*/ 0 w 157"/>
                    <a:gd name="T23" fmla="*/ 23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45" name="Dowolny kształt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>
                    <a:gd name="T0" fmla="*/ 339 w 340"/>
                    <a:gd name="T1" fmla="*/ 525 h 526"/>
                    <a:gd name="T2" fmla="*/ 329 w 340"/>
                    <a:gd name="T3" fmla="*/ 483 h 526"/>
                    <a:gd name="T4" fmla="*/ 222 w 340"/>
                    <a:gd name="T5" fmla="*/ 198 h 526"/>
                    <a:gd name="T6" fmla="*/ 175 w 340"/>
                    <a:gd name="T7" fmla="*/ 110 h 526"/>
                    <a:gd name="T8" fmla="*/ 161 w 340"/>
                    <a:gd name="T9" fmla="*/ 80 h 526"/>
                    <a:gd name="T10" fmla="*/ 143 w 340"/>
                    <a:gd name="T11" fmla="*/ 47 h 526"/>
                    <a:gd name="T12" fmla="*/ 121 w 340"/>
                    <a:gd name="T13" fmla="*/ 23 h 526"/>
                    <a:gd name="T14" fmla="*/ 102 w 340"/>
                    <a:gd name="T15" fmla="*/ 9 h 526"/>
                    <a:gd name="T16" fmla="*/ 77 w 340"/>
                    <a:gd name="T17" fmla="*/ 0 h 526"/>
                    <a:gd name="T18" fmla="*/ 53 w 340"/>
                    <a:gd name="T19" fmla="*/ 0 h 526"/>
                    <a:gd name="T20" fmla="*/ 35 w 340"/>
                    <a:gd name="T21" fmla="*/ 9 h 526"/>
                    <a:gd name="T22" fmla="*/ 0 w 340"/>
                    <a:gd name="T23" fmla="*/ 58 h 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46" name="Dowolny kształt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>
                    <a:gd name="T0" fmla="*/ 0 w 338"/>
                    <a:gd name="T1" fmla="*/ 869 h 870"/>
                    <a:gd name="T2" fmla="*/ 89 w 338"/>
                    <a:gd name="T3" fmla="*/ 622 h 870"/>
                    <a:gd name="T4" fmla="*/ 137 w 338"/>
                    <a:gd name="T5" fmla="*/ 499 h 870"/>
                    <a:gd name="T6" fmla="*/ 179 w 338"/>
                    <a:gd name="T7" fmla="*/ 381 h 870"/>
                    <a:gd name="T8" fmla="*/ 205 w 338"/>
                    <a:gd name="T9" fmla="*/ 299 h 870"/>
                    <a:gd name="T10" fmla="*/ 217 w 338"/>
                    <a:gd name="T11" fmla="*/ 256 h 870"/>
                    <a:gd name="T12" fmla="*/ 225 w 338"/>
                    <a:gd name="T13" fmla="*/ 209 h 870"/>
                    <a:gd name="T14" fmla="*/ 235 w 338"/>
                    <a:gd name="T15" fmla="*/ 166 h 870"/>
                    <a:gd name="T16" fmla="*/ 251 w 338"/>
                    <a:gd name="T17" fmla="*/ 114 h 870"/>
                    <a:gd name="T18" fmla="*/ 269 w 338"/>
                    <a:gd name="T19" fmla="*/ 68 h 870"/>
                    <a:gd name="T20" fmla="*/ 292 w 338"/>
                    <a:gd name="T21" fmla="*/ 27 h 870"/>
                    <a:gd name="T22" fmla="*/ 309 w 338"/>
                    <a:gd name="T23" fmla="*/ 2 h 870"/>
                    <a:gd name="T24" fmla="*/ 320 w 338"/>
                    <a:gd name="T25" fmla="*/ 0 h 870"/>
                    <a:gd name="T26" fmla="*/ 331 w 338"/>
                    <a:gd name="T27" fmla="*/ 12 h 870"/>
                    <a:gd name="T28" fmla="*/ 337 w 338"/>
                    <a:gd name="T29" fmla="*/ 58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47" name="Dowolny kształt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>
                    <a:gd name="T0" fmla="*/ 0 w 248"/>
                    <a:gd name="T1" fmla="*/ 298 h 299"/>
                    <a:gd name="T2" fmla="*/ 46 w 248"/>
                    <a:gd name="T3" fmla="*/ 233 h 299"/>
                    <a:gd name="T4" fmla="*/ 75 w 248"/>
                    <a:gd name="T5" fmla="*/ 159 h 299"/>
                    <a:gd name="T6" fmla="*/ 90 w 248"/>
                    <a:gd name="T7" fmla="*/ 126 h 299"/>
                    <a:gd name="T8" fmla="*/ 111 w 248"/>
                    <a:gd name="T9" fmla="*/ 87 h 299"/>
                    <a:gd name="T10" fmla="*/ 140 w 248"/>
                    <a:gd name="T11" fmla="*/ 47 h 299"/>
                    <a:gd name="T12" fmla="*/ 161 w 248"/>
                    <a:gd name="T13" fmla="*/ 23 h 299"/>
                    <a:gd name="T14" fmla="*/ 176 w 248"/>
                    <a:gd name="T15" fmla="*/ 11 h 299"/>
                    <a:gd name="T16" fmla="*/ 199 w 248"/>
                    <a:gd name="T17" fmla="*/ 1 h 299"/>
                    <a:gd name="T18" fmla="*/ 223 w 248"/>
                    <a:gd name="T19" fmla="*/ 0 h 299"/>
                    <a:gd name="T20" fmla="*/ 233 w 248"/>
                    <a:gd name="T21" fmla="*/ 14 h 299"/>
                    <a:gd name="T22" fmla="*/ 247 w 248"/>
                    <a:gd name="T23" fmla="*/ 36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48" name="Dowolny kształt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>
                    <a:gd name="T0" fmla="*/ 0 w 119"/>
                    <a:gd name="T1" fmla="*/ 0 h 146"/>
                    <a:gd name="T2" fmla="*/ 19 w 119"/>
                    <a:gd name="T3" fmla="*/ 9 h 146"/>
                    <a:gd name="T4" fmla="*/ 44 w 119"/>
                    <a:gd name="T5" fmla="*/ 19 h 146"/>
                    <a:gd name="T6" fmla="*/ 65 w 119"/>
                    <a:gd name="T7" fmla="*/ 40 h 146"/>
                    <a:gd name="T8" fmla="*/ 85 w 119"/>
                    <a:gd name="T9" fmla="*/ 57 h 146"/>
                    <a:gd name="T10" fmla="*/ 101 w 119"/>
                    <a:gd name="T11" fmla="*/ 75 h 146"/>
                    <a:gd name="T12" fmla="*/ 109 w 119"/>
                    <a:gd name="T13" fmla="*/ 91 h 146"/>
                    <a:gd name="T14" fmla="*/ 115 w 119"/>
                    <a:gd name="T15" fmla="*/ 105 h 146"/>
                    <a:gd name="T16" fmla="*/ 118 w 119"/>
                    <a:gd name="T17" fmla="*/ 125 h 146"/>
                    <a:gd name="T18" fmla="*/ 118 w 119"/>
                    <a:gd name="T19" fmla="*/ 145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49" name="Dowolny kształt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>
                    <a:gd name="T0" fmla="*/ 0 w 100"/>
                    <a:gd name="T1" fmla="*/ 573 h 574"/>
                    <a:gd name="T2" fmla="*/ 0 w 100"/>
                    <a:gd name="T3" fmla="*/ 519 h 574"/>
                    <a:gd name="T4" fmla="*/ 0 w 100"/>
                    <a:gd name="T5" fmla="*/ 479 h 574"/>
                    <a:gd name="T6" fmla="*/ 2 w 100"/>
                    <a:gd name="T7" fmla="*/ 450 h 574"/>
                    <a:gd name="T8" fmla="*/ 3 w 100"/>
                    <a:gd name="T9" fmla="*/ 416 h 574"/>
                    <a:gd name="T10" fmla="*/ 3 w 100"/>
                    <a:gd name="T11" fmla="*/ 380 h 574"/>
                    <a:gd name="T12" fmla="*/ 4 w 100"/>
                    <a:gd name="T13" fmla="*/ 351 h 574"/>
                    <a:gd name="T14" fmla="*/ 6 w 100"/>
                    <a:gd name="T15" fmla="*/ 323 h 574"/>
                    <a:gd name="T16" fmla="*/ 9 w 100"/>
                    <a:gd name="T17" fmla="*/ 276 h 574"/>
                    <a:gd name="T18" fmla="*/ 14 w 100"/>
                    <a:gd name="T19" fmla="*/ 223 h 574"/>
                    <a:gd name="T20" fmla="*/ 21 w 100"/>
                    <a:gd name="T21" fmla="*/ 170 h 574"/>
                    <a:gd name="T22" fmla="*/ 26 w 100"/>
                    <a:gd name="T23" fmla="*/ 114 h 574"/>
                    <a:gd name="T24" fmla="*/ 30 w 100"/>
                    <a:gd name="T25" fmla="*/ 80 h 574"/>
                    <a:gd name="T26" fmla="*/ 33 w 100"/>
                    <a:gd name="T27" fmla="*/ 67 h 574"/>
                    <a:gd name="T28" fmla="*/ 42 w 100"/>
                    <a:gd name="T29" fmla="*/ 44 h 574"/>
                    <a:gd name="T30" fmla="*/ 51 w 100"/>
                    <a:gd name="T31" fmla="*/ 28 h 574"/>
                    <a:gd name="T32" fmla="*/ 61 w 100"/>
                    <a:gd name="T33" fmla="*/ 14 h 574"/>
                    <a:gd name="T34" fmla="*/ 71 w 100"/>
                    <a:gd name="T35" fmla="*/ 3 h 574"/>
                    <a:gd name="T36" fmla="*/ 77 w 100"/>
                    <a:gd name="T37" fmla="*/ 0 h 574"/>
                    <a:gd name="T38" fmla="*/ 87 w 100"/>
                    <a:gd name="T39" fmla="*/ 0 h 574"/>
                    <a:gd name="T40" fmla="*/ 95 w 100"/>
                    <a:gd name="T41" fmla="*/ 4 h 574"/>
                    <a:gd name="T42" fmla="*/ 99 w 100"/>
                    <a:gd name="T43" fmla="*/ 9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50" name="Dowolny kształt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>
                    <a:gd name="T0" fmla="*/ 123 w 124"/>
                    <a:gd name="T1" fmla="*/ 160 h 161"/>
                    <a:gd name="T2" fmla="*/ 104 w 124"/>
                    <a:gd name="T3" fmla="*/ 124 h 161"/>
                    <a:gd name="T4" fmla="*/ 89 w 124"/>
                    <a:gd name="T5" fmla="*/ 84 h 161"/>
                    <a:gd name="T6" fmla="*/ 81 w 124"/>
                    <a:gd name="T7" fmla="*/ 67 h 161"/>
                    <a:gd name="T8" fmla="*/ 70 w 124"/>
                    <a:gd name="T9" fmla="*/ 47 h 161"/>
                    <a:gd name="T10" fmla="*/ 55 w 124"/>
                    <a:gd name="T11" fmla="*/ 26 h 161"/>
                    <a:gd name="T12" fmla="*/ 44 w 124"/>
                    <a:gd name="T13" fmla="*/ 13 h 161"/>
                    <a:gd name="T14" fmla="*/ 35 w 124"/>
                    <a:gd name="T15" fmla="*/ 7 h 161"/>
                    <a:gd name="T16" fmla="*/ 24 w 124"/>
                    <a:gd name="T17" fmla="*/ 1 h 161"/>
                    <a:gd name="T18" fmla="*/ 11 w 124"/>
                    <a:gd name="T19" fmla="*/ 0 h 161"/>
                    <a:gd name="T20" fmla="*/ 5 w 124"/>
                    <a:gd name="T21" fmla="*/ 4 h 161"/>
                    <a:gd name="T22" fmla="*/ 0 w 124"/>
                    <a:gd name="T23" fmla="*/ 14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51" name="Dowolny kształt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>
                    <a:gd name="T0" fmla="*/ 82 w 84"/>
                    <a:gd name="T1" fmla="*/ 399 h 400"/>
                    <a:gd name="T2" fmla="*/ 83 w 84"/>
                    <a:gd name="T3" fmla="*/ 361 h 400"/>
                    <a:gd name="T4" fmla="*/ 83 w 84"/>
                    <a:gd name="T5" fmla="*/ 333 h 400"/>
                    <a:gd name="T6" fmla="*/ 81 w 84"/>
                    <a:gd name="T7" fmla="*/ 314 h 400"/>
                    <a:gd name="T8" fmla="*/ 80 w 84"/>
                    <a:gd name="T9" fmla="*/ 289 h 400"/>
                    <a:gd name="T10" fmla="*/ 80 w 84"/>
                    <a:gd name="T11" fmla="*/ 264 h 400"/>
                    <a:gd name="T12" fmla="*/ 79 w 84"/>
                    <a:gd name="T13" fmla="*/ 244 h 400"/>
                    <a:gd name="T14" fmla="*/ 77 w 84"/>
                    <a:gd name="T15" fmla="*/ 225 h 400"/>
                    <a:gd name="T16" fmla="*/ 74 w 84"/>
                    <a:gd name="T17" fmla="*/ 191 h 400"/>
                    <a:gd name="T18" fmla="*/ 70 w 84"/>
                    <a:gd name="T19" fmla="*/ 155 h 400"/>
                    <a:gd name="T20" fmla="*/ 65 w 84"/>
                    <a:gd name="T21" fmla="*/ 119 h 400"/>
                    <a:gd name="T22" fmla="*/ 61 w 84"/>
                    <a:gd name="T23" fmla="*/ 79 h 400"/>
                    <a:gd name="T24" fmla="*/ 57 w 84"/>
                    <a:gd name="T25" fmla="*/ 55 h 400"/>
                    <a:gd name="T26" fmla="*/ 54 w 84"/>
                    <a:gd name="T27" fmla="*/ 46 h 400"/>
                    <a:gd name="T28" fmla="*/ 47 w 84"/>
                    <a:gd name="T29" fmla="*/ 31 h 400"/>
                    <a:gd name="T30" fmla="*/ 39 w 84"/>
                    <a:gd name="T31" fmla="*/ 19 h 400"/>
                    <a:gd name="T32" fmla="*/ 31 w 84"/>
                    <a:gd name="T33" fmla="*/ 10 h 400"/>
                    <a:gd name="T34" fmla="*/ 23 w 84"/>
                    <a:gd name="T35" fmla="*/ 2 h 400"/>
                    <a:gd name="T36" fmla="*/ 17 w 84"/>
                    <a:gd name="T37" fmla="*/ 0 h 400"/>
                    <a:gd name="T38" fmla="*/ 9 w 84"/>
                    <a:gd name="T39" fmla="*/ 0 h 400"/>
                    <a:gd name="T40" fmla="*/ 2 w 84"/>
                    <a:gd name="T41" fmla="*/ 3 h 400"/>
                    <a:gd name="T42" fmla="*/ 0 w 84"/>
                    <a:gd name="T43" fmla="*/ 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52" name="Dowolny kształt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>
                    <a:gd name="T0" fmla="*/ 0 w 131"/>
                    <a:gd name="T1" fmla="*/ 150 h 151"/>
                    <a:gd name="T2" fmla="*/ 19 w 131"/>
                    <a:gd name="T3" fmla="*/ 135 h 151"/>
                    <a:gd name="T4" fmla="*/ 26 w 131"/>
                    <a:gd name="T5" fmla="*/ 126 h 151"/>
                    <a:gd name="T6" fmla="*/ 32 w 131"/>
                    <a:gd name="T7" fmla="*/ 119 h 151"/>
                    <a:gd name="T8" fmla="*/ 60 w 131"/>
                    <a:gd name="T9" fmla="*/ 50 h 151"/>
                    <a:gd name="T10" fmla="*/ 76 w 131"/>
                    <a:gd name="T11" fmla="*/ 28 h 151"/>
                    <a:gd name="T12" fmla="*/ 87 w 131"/>
                    <a:gd name="T13" fmla="*/ 14 h 151"/>
                    <a:gd name="T14" fmla="*/ 96 w 131"/>
                    <a:gd name="T15" fmla="*/ 7 h 151"/>
                    <a:gd name="T16" fmla="*/ 107 w 131"/>
                    <a:gd name="T17" fmla="*/ 2 h 151"/>
                    <a:gd name="T18" fmla="*/ 118 w 131"/>
                    <a:gd name="T19" fmla="*/ 0 h 151"/>
                    <a:gd name="T20" fmla="*/ 125 w 131"/>
                    <a:gd name="T21" fmla="*/ 1 h 151"/>
                    <a:gd name="T22" fmla="*/ 130 w 131"/>
                    <a:gd name="T23" fmla="*/ 9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53" name="Dowolny kształt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>
                    <a:gd name="T0" fmla="*/ 303 w 304"/>
                    <a:gd name="T1" fmla="*/ 524 h 525"/>
                    <a:gd name="T2" fmla="*/ 292 w 304"/>
                    <a:gd name="T3" fmla="*/ 462 h 525"/>
                    <a:gd name="T4" fmla="*/ 278 w 304"/>
                    <a:gd name="T5" fmla="*/ 396 h 525"/>
                    <a:gd name="T6" fmla="*/ 266 w 304"/>
                    <a:gd name="T7" fmla="*/ 344 h 525"/>
                    <a:gd name="T8" fmla="*/ 253 w 304"/>
                    <a:gd name="T9" fmla="*/ 297 h 525"/>
                    <a:gd name="T10" fmla="*/ 236 w 304"/>
                    <a:gd name="T11" fmla="*/ 257 h 525"/>
                    <a:gd name="T12" fmla="*/ 220 w 304"/>
                    <a:gd name="T13" fmla="*/ 213 h 525"/>
                    <a:gd name="T14" fmla="*/ 197 w 304"/>
                    <a:gd name="T15" fmla="*/ 176 h 525"/>
                    <a:gd name="T16" fmla="*/ 148 w 304"/>
                    <a:gd name="T17" fmla="*/ 102 h 525"/>
                    <a:gd name="T18" fmla="*/ 134 w 304"/>
                    <a:gd name="T19" fmla="*/ 80 h 525"/>
                    <a:gd name="T20" fmla="*/ 124 w 304"/>
                    <a:gd name="T21" fmla="*/ 70 h 525"/>
                    <a:gd name="T22" fmla="*/ 100 w 304"/>
                    <a:gd name="T23" fmla="*/ 42 h 525"/>
                    <a:gd name="T24" fmla="*/ 87 w 304"/>
                    <a:gd name="T25" fmla="*/ 28 h 525"/>
                    <a:gd name="T26" fmla="*/ 71 w 304"/>
                    <a:gd name="T27" fmla="*/ 18 h 525"/>
                    <a:gd name="T28" fmla="*/ 47 w 304"/>
                    <a:gd name="T29" fmla="*/ 6 h 525"/>
                    <a:gd name="T30" fmla="*/ 30 w 304"/>
                    <a:gd name="T31" fmla="*/ 0 h 525"/>
                    <a:gd name="T32" fmla="*/ 18 w 304"/>
                    <a:gd name="T33" fmla="*/ 0 h 525"/>
                    <a:gd name="T34" fmla="*/ 7 w 304"/>
                    <a:gd name="T35" fmla="*/ 3 h 525"/>
                    <a:gd name="T36" fmla="*/ 0 w 304"/>
                    <a:gd name="T37" fmla="*/ 1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  <p:sp>
              <p:nvSpPr>
                <p:cNvPr id="54" name="Dowolny kształt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>
                    <a:gd name="T0" fmla="*/ 125 w 126"/>
                    <a:gd name="T1" fmla="*/ 431 h 432"/>
                    <a:gd name="T2" fmla="*/ 57 w 126"/>
                    <a:gd name="T3" fmla="*/ 16 h 432"/>
                    <a:gd name="T4" fmla="*/ 52 w 126"/>
                    <a:gd name="T5" fmla="*/ 10 h 432"/>
                    <a:gd name="T6" fmla="*/ 45 w 126"/>
                    <a:gd name="T7" fmla="*/ 3 h 432"/>
                    <a:gd name="T8" fmla="*/ 38 w 126"/>
                    <a:gd name="T9" fmla="*/ 1 h 432"/>
                    <a:gd name="T10" fmla="*/ 27 w 126"/>
                    <a:gd name="T11" fmla="*/ 0 h 432"/>
                    <a:gd name="T12" fmla="*/ 19 w 126"/>
                    <a:gd name="T13" fmla="*/ 1 h 432"/>
                    <a:gd name="T14" fmla="*/ 12 w 126"/>
                    <a:gd name="T15" fmla="*/ 6 h 432"/>
                    <a:gd name="T16" fmla="*/ 4 w 126"/>
                    <a:gd name="T17" fmla="*/ 14 h 432"/>
                    <a:gd name="T18" fmla="*/ 0 w 126"/>
                    <a:gd name="T19" fmla="*/ 27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pl-PL" noProof="0" dirty="0"/>
                </a:p>
              </p:txBody>
            </p:sp>
          </p:grpSp>
          <p:sp>
            <p:nvSpPr>
              <p:cNvPr id="14" name="Dowolny kształt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>
                  <a:gd name="T0" fmla="*/ 45 w 46"/>
                  <a:gd name="T1" fmla="*/ 0 h 270"/>
                  <a:gd name="T2" fmla="*/ 28 w 46"/>
                  <a:gd name="T3" fmla="*/ 17 h 270"/>
                  <a:gd name="T4" fmla="*/ 19 w 46"/>
                  <a:gd name="T5" fmla="*/ 51 h 270"/>
                  <a:gd name="T6" fmla="*/ 9 w 46"/>
                  <a:gd name="T7" fmla="*/ 96 h 270"/>
                  <a:gd name="T8" fmla="*/ 0 w 46"/>
                  <a:gd name="T9" fmla="*/ 153 h 270"/>
                  <a:gd name="T10" fmla="*/ 0 w 46"/>
                  <a:gd name="T11" fmla="*/ 215 h 270"/>
                  <a:gd name="T12" fmla="*/ 5 w 46"/>
                  <a:gd name="T13" fmla="*/ 269 h 270"/>
                  <a:gd name="T14" fmla="*/ 9 w 46"/>
                  <a:gd name="T15" fmla="*/ 269 h 270"/>
                  <a:gd name="T16" fmla="*/ 5 w 46"/>
                  <a:gd name="T17" fmla="*/ 215 h 270"/>
                  <a:gd name="T18" fmla="*/ 5 w 46"/>
                  <a:gd name="T19" fmla="*/ 169 h 270"/>
                  <a:gd name="T20" fmla="*/ 14 w 46"/>
                  <a:gd name="T21" fmla="*/ 121 h 270"/>
                  <a:gd name="T22" fmla="*/ 28 w 46"/>
                  <a:gd name="T23" fmla="*/ 71 h 270"/>
                  <a:gd name="T24" fmla="*/ 44 w 46"/>
                  <a:gd name="T25" fmla="*/ 7 h 270"/>
                  <a:gd name="T26" fmla="*/ 45 w 46"/>
                  <a:gd name="T27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15" name="Dowolny kształt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>
                  <a:gd name="T0" fmla="*/ 14 w 72"/>
                  <a:gd name="T1" fmla="*/ 0 h 278"/>
                  <a:gd name="T2" fmla="*/ 28 w 72"/>
                  <a:gd name="T3" fmla="*/ 21 h 278"/>
                  <a:gd name="T4" fmla="*/ 42 w 72"/>
                  <a:gd name="T5" fmla="*/ 55 h 278"/>
                  <a:gd name="T6" fmla="*/ 56 w 72"/>
                  <a:gd name="T7" fmla="*/ 101 h 278"/>
                  <a:gd name="T8" fmla="*/ 71 w 72"/>
                  <a:gd name="T9" fmla="*/ 159 h 278"/>
                  <a:gd name="T10" fmla="*/ 71 w 72"/>
                  <a:gd name="T11" fmla="*/ 222 h 278"/>
                  <a:gd name="T12" fmla="*/ 64 w 72"/>
                  <a:gd name="T13" fmla="*/ 277 h 278"/>
                  <a:gd name="T14" fmla="*/ 56 w 72"/>
                  <a:gd name="T15" fmla="*/ 277 h 278"/>
                  <a:gd name="T16" fmla="*/ 64 w 72"/>
                  <a:gd name="T17" fmla="*/ 222 h 278"/>
                  <a:gd name="T18" fmla="*/ 64 w 72"/>
                  <a:gd name="T19" fmla="*/ 176 h 278"/>
                  <a:gd name="T20" fmla="*/ 49 w 72"/>
                  <a:gd name="T21" fmla="*/ 125 h 278"/>
                  <a:gd name="T22" fmla="*/ 28 w 72"/>
                  <a:gd name="T23" fmla="*/ 75 h 278"/>
                  <a:gd name="T24" fmla="*/ 0 w 72"/>
                  <a:gd name="T25" fmla="*/ 13 h 278"/>
                  <a:gd name="T26" fmla="*/ 14 w 72"/>
                  <a:gd name="T27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16" name="Dowolny kształt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>
                  <a:gd name="T0" fmla="*/ 114 w 196"/>
                  <a:gd name="T1" fmla="*/ 8 h 332"/>
                  <a:gd name="T2" fmla="*/ 97 w 196"/>
                  <a:gd name="T3" fmla="*/ 21 h 332"/>
                  <a:gd name="T4" fmla="*/ 61 w 196"/>
                  <a:gd name="T5" fmla="*/ 35 h 332"/>
                  <a:gd name="T6" fmla="*/ 75 w 196"/>
                  <a:gd name="T7" fmla="*/ 32 h 332"/>
                  <a:gd name="T8" fmla="*/ 80 w 196"/>
                  <a:gd name="T9" fmla="*/ 41 h 332"/>
                  <a:gd name="T10" fmla="*/ 75 w 196"/>
                  <a:gd name="T11" fmla="*/ 48 h 332"/>
                  <a:gd name="T12" fmla="*/ 55 w 196"/>
                  <a:gd name="T13" fmla="*/ 64 h 332"/>
                  <a:gd name="T14" fmla="*/ 55 w 196"/>
                  <a:gd name="T15" fmla="*/ 68 h 332"/>
                  <a:gd name="T16" fmla="*/ 69 w 196"/>
                  <a:gd name="T17" fmla="*/ 68 h 332"/>
                  <a:gd name="T18" fmla="*/ 64 w 196"/>
                  <a:gd name="T19" fmla="*/ 73 h 332"/>
                  <a:gd name="T20" fmla="*/ 55 w 196"/>
                  <a:gd name="T21" fmla="*/ 89 h 332"/>
                  <a:gd name="T22" fmla="*/ 64 w 196"/>
                  <a:gd name="T23" fmla="*/ 86 h 332"/>
                  <a:gd name="T24" fmla="*/ 67 w 196"/>
                  <a:gd name="T25" fmla="*/ 97 h 332"/>
                  <a:gd name="T26" fmla="*/ 19 w 196"/>
                  <a:gd name="T27" fmla="*/ 124 h 332"/>
                  <a:gd name="T28" fmla="*/ 50 w 196"/>
                  <a:gd name="T29" fmla="*/ 116 h 332"/>
                  <a:gd name="T30" fmla="*/ 38 w 196"/>
                  <a:gd name="T31" fmla="*/ 132 h 332"/>
                  <a:gd name="T32" fmla="*/ 25 w 196"/>
                  <a:gd name="T33" fmla="*/ 135 h 332"/>
                  <a:gd name="T34" fmla="*/ 58 w 196"/>
                  <a:gd name="T35" fmla="*/ 116 h 332"/>
                  <a:gd name="T36" fmla="*/ 67 w 196"/>
                  <a:gd name="T37" fmla="*/ 124 h 332"/>
                  <a:gd name="T38" fmla="*/ 41 w 196"/>
                  <a:gd name="T39" fmla="*/ 149 h 332"/>
                  <a:gd name="T40" fmla="*/ 22 w 196"/>
                  <a:gd name="T41" fmla="*/ 165 h 332"/>
                  <a:gd name="T42" fmla="*/ 45 w 196"/>
                  <a:gd name="T43" fmla="*/ 155 h 332"/>
                  <a:gd name="T44" fmla="*/ 52 w 196"/>
                  <a:gd name="T45" fmla="*/ 162 h 332"/>
                  <a:gd name="T46" fmla="*/ 41 w 196"/>
                  <a:gd name="T47" fmla="*/ 181 h 332"/>
                  <a:gd name="T48" fmla="*/ 25 w 196"/>
                  <a:gd name="T49" fmla="*/ 193 h 332"/>
                  <a:gd name="T50" fmla="*/ 30 w 196"/>
                  <a:gd name="T51" fmla="*/ 198 h 332"/>
                  <a:gd name="T52" fmla="*/ 33 w 196"/>
                  <a:gd name="T53" fmla="*/ 206 h 332"/>
                  <a:gd name="T54" fmla="*/ 30 w 196"/>
                  <a:gd name="T55" fmla="*/ 208 h 332"/>
                  <a:gd name="T56" fmla="*/ 27 w 196"/>
                  <a:gd name="T57" fmla="*/ 217 h 332"/>
                  <a:gd name="T58" fmla="*/ 30 w 196"/>
                  <a:gd name="T59" fmla="*/ 225 h 332"/>
                  <a:gd name="T60" fmla="*/ 5 w 196"/>
                  <a:gd name="T61" fmla="*/ 257 h 332"/>
                  <a:gd name="T62" fmla="*/ 36 w 196"/>
                  <a:gd name="T63" fmla="*/ 238 h 332"/>
                  <a:gd name="T64" fmla="*/ 64 w 196"/>
                  <a:gd name="T65" fmla="*/ 331 h 332"/>
                  <a:gd name="T66" fmla="*/ 41 w 196"/>
                  <a:gd name="T67" fmla="*/ 249 h 332"/>
                  <a:gd name="T68" fmla="*/ 55 w 196"/>
                  <a:gd name="T69" fmla="*/ 227 h 332"/>
                  <a:gd name="T70" fmla="*/ 58 w 196"/>
                  <a:gd name="T71" fmla="*/ 217 h 332"/>
                  <a:gd name="T72" fmla="*/ 67 w 196"/>
                  <a:gd name="T73" fmla="*/ 236 h 332"/>
                  <a:gd name="T74" fmla="*/ 64 w 196"/>
                  <a:gd name="T75" fmla="*/ 200 h 332"/>
                  <a:gd name="T76" fmla="*/ 83 w 196"/>
                  <a:gd name="T77" fmla="*/ 246 h 332"/>
                  <a:gd name="T78" fmla="*/ 92 w 196"/>
                  <a:gd name="T79" fmla="*/ 249 h 332"/>
                  <a:gd name="T80" fmla="*/ 69 w 196"/>
                  <a:gd name="T81" fmla="*/ 217 h 332"/>
                  <a:gd name="T82" fmla="*/ 75 w 196"/>
                  <a:gd name="T83" fmla="*/ 179 h 332"/>
                  <a:gd name="T84" fmla="*/ 134 w 196"/>
                  <a:gd name="T85" fmla="*/ 287 h 332"/>
                  <a:gd name="T86" fmla="*/ 80 w 196"/>
                  <a:gd name="T87" fmla="*/ 187 h 332"/>
                  <a:gd name="T88" fmla="*/ 86 w 196"/>
                  <a:gd name="T89" fmla="*/ 143 h 332"/>
                  <a:gd name="T90" fmla="*/ 114 w 196"/>
                  <a:gd name="T91" fmla="*/ 206 h 332"/>
                  <a:gd name="T92" fmla="*/ 94 w 196"/>
                  <a:gd name="T93" fmla="*/ 146 h 332"/>
                  <a:gd name="T94" fmla="*/ 119 w 196"/>
                  <a:gd name="T95" fmla="*/ 238 h 332"/>
                  <a:gd name="T96" fmla="*/ 97 w 196"/>
                  <a:gd name="T97" fmla="*/ 116 h 332"/>
                  <a:gd name="T98" fmla="*/ 102 w 196"/>
                  <a:gd name="T99" fmla="*/ 86 h 332"/>
                  <a:gd name="T100" fmla="*/ 136 w 196"/>
                  <a:gd name="T101" fmla="*/ 137 h 332"/>
                  <a:gd name="T102" fmla="*/ 136 w 196"/>
                  <a:gd name="T103" fmla="*/ 137 h 332"/>
                  <a:gd name="T104" fmla="*/ 111 w 196"/>
                  <a:gd name="T105" fmla="*/ 92 h 332"/>
                  <a:gd name="T106" fmla="*/ 114 w 196"/>
                  <a:gd name="T107" fmla="*/ 68 h 332"/>
                  <a:gd name="T108" fmla="*/ 122 w 196"/>
                  <a:gd name="T109" fmla="*/ 79 h 332"/>
                  <a:gd name="T110" fmla="*/ 195 w 196"/>
                  <a:gd name="T111" fmla="*/ 127 h 332"/>
                  <a:gd name="T112" fmla="*/ 119 w 196"/>
                  <a:gd name="T113" fmla="*/ 70 h 332"/>
                  <a:gd name="T114" fmla="*/ 134 w 196"/>
                  <a:gd name="T115" fmla="*/ 64 h 332"/>
                  <a:gd name="T116" fmla="*/ 178 w 196"/>
                  <a:gd name="T117" fmla="*/ 119 h 332"/>
                  <a:gd name="T118" fmla="*/ 128 w 196"/>
                  <a:gd name="T119" fmla="*/ 32 h 332"/>
                  <a:gd name="T120" fmla="*/ 125 w 196"/>
                  <a:gd name="T121" fmla="*/ 16 h 332"/>
                  <a:gd name="T122" fmla="*/ 139 w 196"/>
                  <a:gd name="T123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17" name="Dowolny kształt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>
                  <a:gd name="T0" fmla="*/ 121 w 122"/>
                  <a:gd name="T1" fmla="*/ 103 h 289"/>
                  <a:gd name="T2" fmla="*/ 108 w 122"/>
                  <a:gd name="T3" fmla="*/ 10 h 289"/>
                  <a:gd name="T4" fmla="*/ 92 w 122"/>
                  <a:gd name="T5" fmla="*/ 1 h 289"/>
                  <a:gd name="T6" fmla="*/ 79 w 122"/>
                  <a:gd name="T7" fmla="*/ 0 h 289"/>
                  <a:gd name="T8" fmla="*/ 58 w 122"/>
                  <a:gd name="T9" fmla="*/ 4 h 289"/>
                  <a:gd name="T10" fmla="*/ 45 w 122"/>
                  <a:gd name="T11" fmla="*/ 14 h 289"/>
                  <a:gd name="T12" fmla="*/ 31 w 122"/>
                  <a:gd name="T13" fmla="*/ 28 h 289"/>
                  <a:gd name="T14" fmla="*/ 17 w 122"/>
                  <a:gd name="T15" fmla="*/ 54 h 289"/>
                  <a:gd name="T16" fmla="*/ 9 w 122"/>
                  <a:gd name="T17" fmla="*/ 90 h 289"/>
                  <a:gd name="T18" fmla="*/ 5 w 122"/>
                  <a:gd name="T19" fmla="*/ 121 h 289"/>
                  <a:gd name="T20" fmla="*/ 0 w 122"/>
                  <a:gd name="T21" fmla="*/ 164 h 289"/>
                  <a:gd name="T22" fmla="*/ 0 w 122"/>
                  <a:gd name="T23" fmla="*/ 192 h 289"/>
                  <a:gd name="T24" fmla="*/ 9 w 122"/>
                  <a:gd name="T25" fmla="*/ 230 h 289"/>
                  <a:gd name="T26" fmla="*/ 27 w 122"/>
                  <a:gd name="T27" fmla="*/ 262 h 289"/>
                  <a:gd name="T28" fmla="*/ 45 w 122"/>
                  <a:gd name="T29" fmla="*/ 288 h 289"/>
                  <a:gd name="T30" fmla="*/ 35 w 122"/>
                  <a:gd name="T31" fmla="*/ 249 h 289"/>
                  <a:gd name="T32" fmla="*/ 31 w 122"/>
                  <a:gd name="T33" fmla="*/ 212 h 289"/>
                  <a:gd name="T34" fmla="*/ 33 w 122"/>
                  <a:gd name="T35" fmla="*/ 174 h 289"/>
                  <a:gd name="T36" fmla="*/ 35 w 122"/>
                  <a:gd name="T37" fmla="*/ 141 h 289"/>
                  <a:gd name="T38" fmla="*/ 39 w 122"/>
                  <a:gd name="T39" fmla="*/ 107 h 289"/>
                  <a:gd name="T40" fmla="*/ 45 w 122"/>
                  <a:gd name="T41" fmla="*/ 76 h 289"/>
                  <a:gd name="T42" fmla="*/ 47 w 122"/>
                  <a:gd name="T43" fmla="*/ 53 h 289"/>
                  <a:gd name="T44" fmla="*/ 55 w 122"/>
                  <a:gd name="T45" fmla="*/ 30 h 289"/>
                  <a:gd name="T46" fmla="*/ 73 w 122"/>
                  <a:gd name="T47" fmla="*/ 11 h 289"/>
                  <a:gd name="T48" fmla="*/ 88 w 122"/>
                  <a:gd name="T49" fmla="*/ 13 h 289"/>
                  <a:gd name="T50" fmla="*/ 103 w 122"/>
                  <a:gd name="T51" fmla="*/ 65 h 289"/>
                  <a:gd name="T52" fmla="*/ 116 w 122"/>
                  <a:gd name="T53" fmla="*/ 76 h 289"/>
                  <a:gd name="T54" fmla="*/ 121 w 122"/>
                  <a:gd name="T55" fmla="*/ 103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18" name="Dowolny kształt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>
                  <a:gd name="T0" fmla="*/ 178 w 266"/>
                  <a:gd name="T1" fmla="*/ 6 h 590"/>
                  <a:gd name="T2" fmla="*/ 171 w 266"/>
                  <a:gd name="T3" fmla="*/ 25 h 590"/>
                  <a:gd name="T4" fmla="*/ 112 w 266"/>
                  <a:gd name="T5" fmla="*/ 21 h 590"/>
                  <a:gd name="T6" fmla="*/ 135 w 266"/>
                  <a:gd name="T7" fmla="*/ 29 h 590"/>
                  <a:gd name="T8" fmla="*/ 161 w 266"/>
                  <a:gd name="T9" fmla="*/ 40 h 590"/>
                  <a:gd name="T10" fmla="*/ 105 w 266"/>
                  <a:gd name="T11" fmla="*/ 55 h 590"/>
                  <a:gd name="T12" fmla="*/ 148 w 266"/>
                  <a:gd name="T13" fmla="*/ 60 h 590"/>
                  <a:gd name="T14" fmla="*/ 152 w 266"/>
                  <a:gd name="T15" fmla="*/ 77 h 590"/>
                  <a:gd name="T16" fmla="*/ 26 w 266"/>
                  <a:gd name="T17" fmla="*/ 160 h 590"/>
                  <a:gd name="T18" fmla="*/ 143 w 266"/>
                  <a:gd name="T19" fmla="*/ 100 h 590"/>
                  <a:gd name="T20" fmla="*/ 118 w 266"/>
                  <a:gd name="T21" fmla="*/ 134 h 590"/>
                  <a:gd name="T22" fmla="*/ 134 w 266"/>
                  <a:gd name="T23" fmla="*/ 137 h 590"/>
                  <a:gd name="T24" fmla="*/ 112 w 266"/>
                  <a:gd name="T25" fmla="*/ 184 h 590"/>
                  <a:gd name="T26" fmla="*/ 66 w 266"/>
                  <a:gd name="T27" fmla="*/ 234 h 590"/>
                  <a:gd name="T28" fmla="*/ 118 w 266"/>
                  <a:gd name="T29" fmla="*/ 197 h 590"/>
                  <a:gd name="T30" fmla="*/ 75 w 266"/>
                  <a:gd name="T31" fmla="*/ 271 h 590"/>
                  <a:gd name="T32" fmla="*/ 115 w 266"/>
                  <a:gd name="T33" fmla="*/ 223 h 590"/>
                  <a:gd name="T34" fmla="*/ 124 w 266"/>
                  <a:gd name="T35" fmla="*/ 223 h 590"/>
                  <a:gd name="T36" fmla="*/ 108 w 266"/>
                  <a:gd name="T37" fmla="*/ 266 h 590"/>
                  <a:gd name="T38" fmla="*/ 121 w 266"/>
                  <a:gd name="T39" fmla="*/ 266 h 590"/>
                  <a:gd name="T40" fmla="*/ 97 w 266"/>
                  <a:gd name="T41" fmla="*/ 317 h 590"/>
                  <a:gd name="T42" fmla="*/ 111 w 266"/>
                  <a:gd name="T43" fmla="*/ 304 h 590"/>
                  <a:gd name="T44" fmla="*/ 98 w 266"/>
                  <a:gd name="T45" fmla="*/ 352 h 590"/>
                  <a:gd name="T46" fmla="*/ 108 w 266"/>
                  <a:gd name="T47" fmla="*/ 336 h 590"/>
                  <a:gd name="T48" fmla="*/ 120 w 266"/>
                  <a:gd name="T49" fmla="*/ 331 h 590"/>
                  <a:gd name="T50" fmla="*/ 112 w 266"/>
                  <a:gd name="T51" fmla="*/ 367 h 590"/>
                  <a:gd name="T52" fmla="*/ 88 w 266"/>
                  <a:gd name="T53" fmla="*/ 432 h 590"/>
                  <a:gd name="T54" fmla="*/ 120 w 266"/>
                  <a:gd name="T55" fmla="*/ 382 h 590"/>
                  <a:gd name="T56" fmla="*/ 127 w 266"/>
                  <a:gd name="T57" fmla="*/ 373 h 590"/>
                  <a:gd name="T58" fmla="*/ 125 w 266"/>
                  <a:gd name="T59" fmla="*/ 427 h 590"/>
                  <a:gd name="T60" fmla="*/ 135 w 266"/>
                  <a:gd name="T61" fmla="*/ 454 h 590"/>
                  <a:gd name="T62" fmla="*/ 139 w 266"/>
                  <a:gd name="T63" fmla="*/ 424 h 590"/>
                  <a:gd name="T64" fmla="*/ 234 w 266"/>
                  <a:gd name="T65" fmla="*/ 504 h 590"/>
                  <a:gd name="T66" fmla="*/ 148 w 266"/>
                  <a:gd name="T67" fmla="*/ 387 h 590"/>
                  <a:gd name="T68" fmla="*/ 167 w 266"/>
                  <a:gd name="T69" fmla="*/ 412 h 590"/>
                  <a:gd name="T70" fmla="*/ 141 w 266"/>
                  <a:gd name="T71" fmla="*/ 346 h 590"/>
                  <a:gd name="T72" fmla="*/ 245 w 266"/>
                  <a:gd name="T73" fmla="*/ 398 h 590"/>
                  <a:gd name="T74" fmla="*/ 141 w 266"/>
                  <a:gd name="T75" fmla="*/ 327 h 590"/>
                  <a:gd name="T76" fmla="*/ 156 w 266"/>
                  <a:gd name="T77" fmla="*/ 310 h 590"/>
                  <a:gd name="T78" fmla="*/ 144 w 266"/>
                  <a:gd name="T79" fmla="*/ 283 h 590"/>
                  <a:gd name="T80" fmla="*/ 161 w 266"/>
                  <a:gd name="T81" fmla="*/ 283 h 590"/>
                  <a:gd name="T82" fmla="*/ 208 w 266"/>
                  <a:gd name="T83" fmla="*/ 333 h 590"/>
                  <a:gd name="T84" fmla="*/ 162 w 266"/>
                  <a:gd name="T85" fmla="*/ 238 h 590"/>
                  <a:gd name="T86" fmla="*/ 153 w 266"/>
                  <a:gd name="T87" fmla="*/ 202 h 590"/>
                  <a:gd name="T88" fmla="*/ 167 w 266"/>
                  <a:gd name="T89" fmla="*/ 196 h 590"/>
                  <a:gd name="T90" fmla="*/ 164 w 266"/>
                  <a:gd name="T91" fmla="*/ 163 h 590"/>
                  <a:gd name="T92" fmla="*/ 170 w 266"/>
                  <a:gd name="T93" fmla="*/ 158 h 590"/>
                  <a:gd name="T94" fmla="*/ 201 w 266"/>
                  <a:gd name="T95" fmla="*/ 189 h 590"/>
                  <a:gd name="T96" fmla="*/ 176 w 266"/>
                  <a:gd name="T97" fmla="*/ 140 h 590"/>
                  <a:gd name="T98" fmla="*/ 178 w 266"/>
                  <a:gd name="T99" fmla="*/ 98 h 590"/>
                  <a:gd name="T100" fmla="*/ 176 w 266"/>
                  <a:gd name="T101" fmla="*/ 75 h 590"/>
                  <a:gd name="T102" fmla="*/ 204 w 266"/>
                  <a:gd name="T103" fmla="*/ 74 h 590"/>
                  <a:gd name="T104" fmla="*/ 197 w 266"/>
                  <a:gd name="T105" fmla="*/ 40 h 590"/>
                  <a:gd name="T106" fmla="*/ 209 w 266"/>
                  <a:gd name="T107" fmla="*/ 32 h 590"/>
                  <a:gd name="T108" fmla="*/ 205 w 266"/>
                  <a:gd name="T109" fmla="*/ 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19" name="Dowolny kształt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>
                  <a:gd name="T0" fmla="*/ 2 w 112"/>
                  <a:gd name="T1" fmla="*/ 52 h 329"/>
                  <a:gd name="T2" fmla="*/ 25 w 112"/>
                  <a:gd name="T3" fmla="*/ 0 h 329"/>
                  <a:gd name="T4" fmla="*/ 40 w 112"/>
                  <a:gd name="T5" fmla="*/ 1 h 329"/>
                  <a:gd name="T6" fmla="*/ 53 w 112"/>
                  <a:gd name="T7" fmla="*/ 4 h 329"/>
                  <a:gd name="T8" fmla="*/ 62 w 112"/>
                  <a:gd name="T9" fmla="*/ 18 h 329"/>
                  <a:gd name="T10" fmla="*/ 87 w 112"/>
                  <a:gd name="T11" fmla="*/ 60 h 329"/>
                  <a:gd name="T12" fmla="*/ 96 w 112"/>
                  <a:gd name="T13" fmla="*/ 79 h 329"/>
                  <a:gd name="T14" fmla="*/ 102 w 112"/>
                  <a:gd name="T15" fmla="*/ 98 h 329"/>
                  <a:gd name="T16" fmla="*/ 108 w 112"/>
                  <a:gd name="T17" fmla="*/ 154 h 329"/>
                  <a:gd name="T18" fmla="*/ 111 w 112"/>
                  <a:gd name="T19" fmla="*/ 170 h 329"/>
                  <a:gd name="T20" fmla="*/ 108 w 112"/>
                  <a:gd name="T21" fmla="*/ 192 h 329"/>
                  <a:gd name="T22" fmla="*/ 104 w 112"/>
                  <a:gd name="T23" fmla="*/ 215 h 329"/>
                  <a:gd name="T24" fmla="*/ 94 w 112"/>
                  <a:gd name="T25" fmla="*/ 250 h 329"/>
                  <a:gd name="T26" fmla="*/ 86 w 112"/>
                  <a:gd name="T27" fmla="*/ 272 h 329"/>
                  <a:gd name="T28" fmla="*/ 73 w 112"/>
                  <a:gd name="T29" fmla="*/ 297 h 329"/>
                  <a:gd name="T30" fmla="*/ 48 w 112"/>
                  <a:gd name="T31" fmla="*/ 328 h 329"/>
                  <a:gd name="T32" fmla="*/ 61 w 112"/>
                  <a:gd name="T33" fmla="*/ 290 h 329"/>
                  <a:gd name="T34" fmla="*/ 72 w 112"/>
                  <a:gd name="T35" fmla="*/ 254 h 329"/>
                  <a:gd name="T36" fmla="*/ 77 w 112"/>
                  <a:gd name="T37" fmla="*/ 222 h 329"/>
                  <a:gd name="T38" fmla="*/ 75 w 112"/>
                  <a:gd name="T39" fmla="*/ 192 h 329"/>
                  <a:gd name="T40" fmla="*/ 73 w 112"/>
                  <a:gd name="T41" fmla="*/ 170 h 329"/>
                  <a:gd name="T42" fmla="*/ 77 w 112"/>
                  <a:gd name="T43" fmla="*/ 144 h 329"/>
                  <a:gd name="T44" fmla="*/ 80 w 112"/>
                  <a:gd name="T45" fmla="*/ 122 h 329"/>
                  <a:gd name="T46" fmla="*/ 69 w 112"/>
                  <a:gd name="T47" fmla="*/ 79 h 329"/>
                  <a:gd name="T48" fmla="*/ 67 w 112"/>
                  <a:gd name="T49" fmla="*/ 56 h 329"/>
                  <a:gd name="T50" fmla="*/ 58 w 112"/>
                  <a:gd name="T51" fmla="*/ 37 h 329"/>
                  <a:gd name="T52" fmla="*/ 40 w 112"/>
                  <a:gd name="T53" fmla="*/ 14 h 329"/>
                  <a:gd name="T54" fmla="*/ 31 w 112"/>
                  <a:gd name="T55" fmla="*/ 32 h 329"/>
                  <a:gd name="T56" fmla="*/ 0 w 112"/>
                  <a:gd name="T57" fmla="*/ 62 h 329"/>
                  <a:gd name="T58" fmla="*/ 2 w 112"/>
                  <a:gd name="T59" fmla="*/ 52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20" name="Dowolny kształt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>
                  <a:gd name="T0" fmla="*/ 35 w 46"/>
                  <a:gd name="T1" fmla="*/ 0 h 336"/>
                  <a:gd name="T2" fmla="*/ 32 w 46"/>
                  <a:gd name="T3" fmla="*/ 6 h 336"/>
                  <a:gd name="T4" fmla="*/ 18 w 46"/>
                  <a:gd name="T5" fmla="*/ 66 h 336"/>
                  <a:gd name="T6" fmla="*/ 9 w 46"/>
                  <a:gd name="T7" fmla="*/ 122 h 336"/>
                  <a:gd name="T8" fmla="*/ 0 w 46"/>
                  <a:gd name="T9" fmla="*/ 192 h 336"/>
                  <a:gd name="T10" fmla="*/ 0 w 46"/>
                  <a:gd name="T11" fmla="*/ 268 h 336"/>
                  <a:gd name="T12" fmla="*/ 4 w 46"/>
                  <a:gd name="T13" fmla="*/ 335 h 336"/>
                  <a:gd name="T14" fmla="*/ 9 w 46"/>
                  <a:gd name="T15" fmla="*/ 335 h 336"/>
                  <a:gd name="T16" fmla="*/ 4 w 46"/>
                  <a:gd name="T17" fmla="*/ 268 h 336"/>
                  <a:gd name="T18" fmla="*/ 4 w 46"/>
                  <a:gd name="T19" fmla="*/ 212 h 336"/>
                  <a:gd name="T20" fmla="*/ 13 w 46"/>
                  <a:gd name="T21" fmla="*/ 151 h 336"/>
                  <a:gd name="T22" fmla="*/ 26 w 46"/>
                  <a:gd name="T23" fmla="*/ 91 h 336"/>
                  <a:gd name="T24" fmla="*/ 45 w 46"/>
                  <a:gd name="T25" fmla="*/ 14 h 336"/>
                  <a:gd name="T26" fmla="*/ 35 w 46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21" name="Dowolny kształt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>
                  <a:gd name="T0" fmla="*/ 8 w 41"/>
                  <a:gd name="T1" fmla="*/ 0 h 203"/>
                  <a:gd name="T2" fmla="*/ 16 w 41"/>
                  <a:gd name="T3" fmla="*/ 14 h 203"/>
                  <a:gd name="T4" fmla="*/ 23 w 41"/>
                  <a:gd name="T5" fmla="*/ 39 h 203"/>
                  <a:gd name="T6" fmla="*/ 31 w 41"/>
                  <a:gd name="T7" fmla="*/ 73 h 203"/>
                  <a:gd name="T8" fmla="*/ 40 w 41"/>
                  <a:gd name="T9" fmla="*/ 116 h 203"/>
                  <a:gd name="T10" fmla="*/ 40 w 41"/>
                  <a:gd name="T11" fmla="*/ 161 h 203"/>
                  <a:gd name="T12" fmla="*/ 35 w 41"/>
                  <a:gd name="T13" fmla="*/ 202 h 203"/>
                  <a:gd name="T14" fmla="*/ 31 w 41"/>
                  <a:gd name="T15" fmla="*/ 202 h 203"/>
                  <a:gd name="T16" fmla="*/ 35 w 41"/>
                  <a:gd name="T17" fmla="*/ 161 h 203"/>
                  <a:gd name="T18" fmla="*/ 35 w 41"/>
                  <a:gd name="T19" fmla="*/ 128 h 203"/>
                  <a:gd name="T20" fmla="*/ 27 w 41"/>
                  <a:gd name="T21" fmla="*/ 91 h 203"/>
                  <a:gd name="T22" fmla="*/ 16 w 41"/>
                  <a:gd name="T23" fmla="*/ 55 h 203"/>
                  <a:gd name="T24" fmla="*/ 0 w 41"/>
                  <a:gd name="T25" fmla="*/ 9 h 203"/>
                  <a:gd name="T26" fmla="*/ 8 w 41"/>
                  <a:gd name="T27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22" name="Dowolny kształt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>
                  <a:gd name="T0" fmla="*/ 68 w 71"/>
                  <a:gd name="T1" fmla="*/ 31 h 202"/>
                  <a:gd name="T2" fmla="*/ 53 w 71"/>
                  <a:gd name="T3" fmla="*/ 0 h 202"/>
                  <a:gd name="T4" fmla="*/ 44 w 71"/>
                  <a:gd name="T5" fmla="*/ 0 h 202"/>
                  <a:gd name="T6" fmla="*/ 36 w 71"/>
                  <a:gd name="T7" fmla="*/ 2 h 202"/>
                  <a:gd name="T8" fmla="*/ 30 w 71"/>
                  <a:gd name="T9" fmla="*/ 10 h 202"/>
                  <a:gd name="T10" fmla="*/ 14 w 71"/>
                  <a:gd name="T11" fmla="*/ 37 h 202"/>
                  <a:gd name="T12" fmla="*/ 8 w 71"/>
                  <a:gd name="T13" fmla="*/ 48 h 202"/>
                  <a:gd name="T14" fmla="*/ 5 w 71"/>
                  <a:gd name="T15" fmla="*/ 60 h 202"/>
                  <a:gd name="T16" fmla="*/ 0 w 71"/>
                  <a:gd name="T17" fmla="*/ 94 h 202"/>
                  <a:gd name="T18" fmla="*/ 0 w 71"/>
                  <a:gd name="T19" fmla="*/ 104 h 202"/>
                  <a:gd name="T20" fmla="*/ 0 w 71"/>
                  <a:gd name="T21" fmla="*/ 117 h 202"/>
                  <a:gd name="T22" fmla="*/ 4 w 71"/>
                  <a:gd name="T23" fmla="*/ 131 h 202"/>
                  <a:gd name="T24" fmla="*/ 9 w 71"/>
                  <a:gd name="T25" fmla="*/ 153 h 202"/>
                  <a:gd name="T26" fmla="*/ 15 w 71"/>
                  <a:gd name="T27" fmla="*/ 167 h 202"/>
                  <a:gd name="T28" fmla="*/ 23 w 71"/>
                  <a:gd name="T29" fmla="*/ 182 h 202"/>
                  <a:gd name="T30" fmla="*/ 39 w 71"/>
                  <a:gd name="T31" fmla="*/ 201 h 202"/>
                  <a:gd name="T32" fmla="*/ 31 w 71"/>
                  <a:gd name="T33" fmla="*/ 177 h 202"/>
                  <a:gd name="T34" fmla="*/ 24 w 71"/>
                  <a:gd name="T35" fmla="*/ 156 h 202"/>
                  <a:gd name="T36" fmla="*/ 21 w 71"/>
                  <a:gd name="T37" fmla="*/ 136 h 202"/>
                  <a:gd name="T38" fmla="*/ 22 w 71"/>
                  <a:gd name="T39" fmla="*/ 117 h 202"/>
                  <a:gd name="T40" fmla="*/ 23 w 71"/>
                  <a:gd name="T41" fmla="*/ 104 h 202"/>
                  <a:gd name="T42" fmla="*/ 21 w 71"/>
                  <a:gd name="T43" fmla="*/ 88 h 202"/>
                  <a:gd name="T44" fmla="*/ 19 w 71"/>
                  <a:gd name="T45" fmla="*/ 74 h 202"/>
                  <a:gd name="T46" fmla="*/ 25 w 71"/>
                  <a:gd name="T47" fmla="*/ 48 h 202"/>
                  <a:gd name="T48" fmla="*/ 27 w 71"/>
                  <a:gd name="T49" fmla="*/ 34 h 202"/>
                  <a:gd name="T50" fmla="*/ 32 w 71"/>
                  <a:gd name="T51" fmla="*/ 23 h 202"/>
                  <a:gd name="T52" fmla="*/ 44 w 71"/>
                  <a:gd name="T53" fmla="*/ 8 h 202"/>
                  <a:gd name="T54" fmla="*/ 50 w 71"/>
                  <a:gd name="T55" fmla="*/ 19 h 202"/>
                  <a:gd name="T56" fmla="*/ 70 w 71"/>
                  <a:gd name="T57" fmla="*/ 37 h 202"/>
                  <a:gd name="T58" fmla="*/ 68 w 71"/>
                  <a:gd name="T59" fmla="*/ 31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23" name="Dowolny kształt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>
                  <a:gd name="T0" fmla="*/ 56 w 172"/>
                  <a:gd name="T1" fmla="*/ 4 h 364"/>
                  <a:gd name="T2" fmla="*/ 60 w 172"/>
                  <a:gd name="T3" fmla="*/ 15 h 364"/>
                  <a:gd name="T4" fmla="*/ 98 w 172"/>
                  <a:gd name="T5" fmla="*/ 13 h 364"/>
                  <a:gd name="T6" fmla="*/ 83 w 172"/>
                  <a:gd name="T7" fmla="*/ 18 h 364"/>
                  <a:gd name="T8" fmla="*/ 67 w 172"/>
                  <a:gd name="T9" fmla="*/ 24 h 364"/>
                  <a:gd name="T10" fmla="*/ 103 w 172"/>
                  <a:gd name="T11" fmla="*/ 33 h 364"/>
                  <a:gd name="T12" fmla="*/ 75 w 172"/>
                  <a:gd name="T13" fmla="*/ 37 h 364"/>
                  <a:gd name="T14" fmla="*/ 72 w 172"/>
                  <a:gd name="T15" fmla="*/ 47 h 364"/>
                  <a:gd name="T16" fmla="*/ 153 w 172"/>
                  <a:gd name="T17" fmla="*/ 98 h 364"/>
                  <a:gd name="T18" fmla="*/ 79 w 172"/>
                  <a:gd name="T19" fmla="*/ 61 h 364"/>
                  <a:gd name="T20" fmla="*/ 95 w 172"/>
                  <a:gd name="T21" fmla="*/ 83 h 364"/>
                  <a:gd name="T22" fmla="*/ 84 w 172"/>
                  <a:gd name="T23" fmla="*/ 84 h 364"/>
                  <a:gd name="T24" fmla="*/ 98 w 172"/>
                  <a:gd name="T25" fmla="*/ 113 h 364"/>
                  <a:gd name="T26" fmla="*/ 128 w 172"/>
                  <a:gd name="T27" fmla="*/ 144 h 364"/>
                  <a:gd name="T28" fmla="*/ 95 w 172"/>
                  <a:gd name="T29" fmla="*/ 121 h 364"/>
                  <a:gd name="T30" fmla="*/ 123 w 172"/>
                  <a:gd name="T31" fmla="*/ 167 h 364"/>
                  <a:gd name="T32" fmla="*/ 97 w 172"/>
                  <a:gd name="T33" fmla="*/ 137 h 364"/>
                  <a:gd name="T34" fmla="*/ 91 w 172"/>
                  <a:gd name="T35" fmla="*/ 137 h 364"/>
                  <a:gd name="T36" fmla="*/ 100 w 172"/>
                  <a:gd name="T37" fmla="*/ 164 h 364"/>
                  <a:gd name="T38" fmla="*/ 92 w 172"/>
                  <a:gd name="T39" fmla="*/ 164 h 364"/>
                  <a:gd name="T40" fmla="*/ 109 w 172"/>
                  <a:gd name="T41" fmla="*/ 195 h 364"/>
                  <a:gd name="T42" fmla="*/ 99 w 172"/>
                  <a:gd name="T43" fmla="*/ 187 h 364"/>
                  <a:gd name="T44" fmla="*/ 107 w 172"/>
                  <a:gd name="T45" fmla="*/ 217 h 364"/>
                  <a:gd name="T46" fmla="*/ 100 w 172"/>
                  <a:gd name="T47" fmla="*/ 207 h 364"/>
                  <a:gd name="T48" fmla="*/ 93 w 172"/>
                  <a:gd name="T49" fmla="*/ 204 h 364"/>
                  <a:gd name="T50" fmla="*/ 98 w 172"/>
                  <a:gd name="T51" fmla="*/ 226 h 364"/>
                  <a:gd name="T52" fmla="*/ 114 w 172"/>
                  <a:gd name="T53" fmla="*/ 265 h 364"/>
                  <a:gd name="T54" fmla="*/ 93 w 172"/>
                  <a:gd name="T55" fmla="*/ 235 h 364"/>
                  <a:gd name="T56" fmla="*/ 88 w 172"/>
                  <a:gd name="T57" fmla="*/ 230 h 364"/>
                  <a:gd name="T58" fmla="*/ 90 w 172"/>
                  <a:gd name="T59" fmla="*/ 263 h 364"/>
                  <a:gd name="T60" fmla="*/ 83 w 172"/>
                  <a:gd name="T61" fmla="*/ 279 h 364"/>
                  <a:gd name="T62" fmla="*/ 80 w 172"/>
                  <a:gd name="T63" fmla="*/ 260 h 364"/>
                  <a:gd name="T64" fmla="*/ 19 w 172"/>
                  <a:gd name="T65" fmla="*/ 311 h 364"/>
                  <a:gd name="T66" fmla="*/ 75 w 172"/>
                  <a:gd name="T67" fmla="*/ 238 h 364"/>
                  <a:gd name="T68" fmla="*/ 64 w 172"/>
                  <a:gd name="T69" fmla="*/ 254 h 364"/>
                  <a:gd name="T70" fmla="*/ 80 w 172"/>
                  <a:gd name="T71" fmla="*/ 214 h 364"/>
                  <a:gd name="T72" fmla="*/ 12 w 172"/>
                  <a:gd name="T73" fmla="*/ 245 h 364"/>
                  <a:gd name="T74" fmla="*/ 80 w 172"/>
                  <a:gd name="T75" fmla="*/ 200 h 364"/>
                  <a:gd name="T76" fmla="*/ 71 w 172"/>
                  <a:gd name="T77" fmla="*/ 190 h 364"/>
                  <a:gd name="T78" fmla="*/ 77 w 172"/>
                  <a:gd name="T79" fmla="*/ 174 h 364"/>
                  <a:gd name="T80" fmla="*/ 67 w 172"/>
                  <a:gd name="T81" fmla="*/ 174 h 364"/>
                  <a:gd name="T82" fmla="*/ 37 w 172"/>
                  <a:gd name="T83" fmla="*/ 205 h 364"/>
                  <a:gd name="T84" fmla="*/ 66 w 172"/>
                  <a:gd name="T85" fmla="*/ 146 h 364"/>
                  <a:gd name="T86" fmla="*/ 71 w 172"/>
                  <a:gd name="T87" fmla="*/ 125 h 364"/>
                  <a:gd name="T88" fmla="*/ 64 w 172"/>
                  <a:gd name="T89" fmla="*/ 121 h 364"/>
                  <a:gd name="T90" fmla="*/ 65 w 172"/>
                  <a:gd name="T91" fmla="*/ 100 h 364"/>
                  <a:gd name="T92" fmla="*/ 61 w 172"/>
                  <a:gd name="T93" fmla="*/ 97 h 364"/>
                  <a:gd name="T94" fmla="*/ 40 w 172"/>
                  <a:gd name="T95" fmla="*/ 116 h 364"/>
                  <a:gd name="T96" fmla="*/ 57 w 172"/>
                  <a:gd name="T97" fmla="*/ 87 h 364"/>
                  <a:gd name="T98" fmla="*/ 56 w 172"/>
                  <a:gd name="T99" fmla="*/ 60 h 364"/>
                  <a:gd name="T100" fmla="*/ 57 w 172"/>
                  <a:gd name="T101" fmla="*/ 46 h 364"/>
                  <a:gd name="T102" fmla="*/ 39 w 172"/>
                  <a:gd name="T103" fmla="*/ 45 h 364"/>
                  <a:gd name="T104" fmla="*/ 44 w 172"/>
                  <a:gd name="T105" fmla="*/ 24 h 364"/>
                  <a:gd name="T106" fmla="*/ 36 w 172"/>
                  <a:gd name="T107" fmla="*/ 19 h 364"/>
                  <a:gd name="T108" fmla="*/ 38 w 172"/>
                  <a:gd name="T109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24" name="Dowolny kształt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>
                  <a:gd name="T0" fmla="*/ 27 w 35"/>
                  <a:gd name="T1" fmla="*/ 0 h 142"/>
                  <a:gd name="T2" fmla="*/ 20 w 35"/>
                  <a:gd name="T3" fmla="*/ 10 h 142"/>
                  <a:gd name="T4" fmla="*/ 13 w 35"/>
                  <a:gd name="T5" fmla="*/ 28 h 142"/>
                  <a:gd name="T6" fmla="*/ 6 w 35"/>
                  <a:gd name="T7" fmla="*/ 51 h 142"/>
                  <a:gd name="T8" fmla="*/ 0 w 35"/>
                  <a:gd name="T9" fmla="*/ 80 h 142"/>
                  <a:gd name="T10" fmla="*/ 0 w 35"/>
                  <a:gd name="T11" fmla="*/ 112 h 142"/>
                  <a:gd name="T12" fmla="*/ 3 w 35"/>
                  <a:gd name="T13" fmla="*/ 141 h 142"/>
                  <a:gd name="T14" fmla="*/ 6 w 35"/>
                  <a:gd name="T15" fmla="*/ 141 h 142"/>
                  <a:gd name="T16" fmla="*/ 3 w 35"/>
                  <a:gd name="T17" fmla="*/ 112 h 142"/>
                  <a:gd name="T18" fmla="*/ 3 w 35"/>
                  <a:gd name="T19" fmla="*/ 89 h 142"/>
                  <a:gd name="T20" fmla="*/ 9 w 35"/>
                  <a:gd name="T21" fmla="*/ 64 h 142"/>
                  <a:gd name="T22" fmla="*/ 20 w 35"/>
                  <a:gd name="T23" fmla="*/ 38 h 142"/>
                  <a:gd name="T24" fmla="*/ 34 w 35"/>
                  <a:gd name="T25" fmla="*/ 6 h 142"/>
                  <a:gd name="T26" fmla="*/ 27 w 35"/>
                  <a:gd name="T2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25" name="Dowolny kształt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>
                  <a:gd name="T0" fmla="*/ 1 w 59"/>
                  <a:gd name="T1" fmla="*/ 22 h 141"/>
                  <a:gd name="T2" fmla="*/ 13 w 59"/>
                  <a:gd name="T3" fmla="*/ 0 h 141"/>
                  <a:gd name="T4" fmla="*/ 21 w 59"/>
                  <a:gd name="T5" fmla="*/ 0 h 141"/>
                  <a:gd name="T6" fmla="*/ 27 w 59"/>
                  <a:gd name="T7" fmla="*/ 1 h 141"/>
                  <a:gd name="T8" fmla="*/ 33 w 59"/>
                  <a:gd name="T9" fmla="*/ 7 h 141"/>
                  <a:gd name="T10" fmla="*/ 46 w 59"/>
                  <a:gd name="T11" fmla="*/ 25 h 141"/>
                  <a:gd name="T12" fmla="*/ 50 w 59"/>
                  <a:gd name="T13" fmla="*/ 33 h 141"/>
                  <a:gd name="T14" fmla="*/ 53 w 59"/>
                  <a:gd name="T15" fmla="*/ 42 h 141"/>
                  <a:gd name="T16" fmla="*/ 57 w 59"/>
                  <a:gd name="T17" fmla="*/ 65 h 141"/>
                  <a:gd name="T18" fmla="*/ 58 w 59"/>
                  <a:gd name="T19" fmla="*/ 73 h 141"/>
                  <a:gd name="T20" fmla="*/ 57 w 59"/>
                  <a:gd name="T21" fmla="*/ 82 h 141"/>
                  <a:gd name="T22" fmla="*/ 54 w 59"/>
                  <a:gd name="T23" fmla="*/ 92 h 141"/>
                  <a:gd name="T24" fmla="*/ 49 w 59"/>
                  <a:gd name="T25" fmla="*/ 107 h 141"/>
                  <a:gd name="T26" fmla="*/ 44 w 59"/>
                  <a:gd name="T27" fmla="*/ 116 h 141"/>
                  <a:gd name="T28" fmla="*/ 38 w 59"/>
                  <a:gd name="T29" fmla="*/ 126 h 141"/>
                  <a:gd name="T30" fmla="*/ 25 w 59"/>
                  <a:gd name="T31" fmla="*/ 140 h 141"/>
                  <a:gd name="T32" fmla="*/ 32 w 59"/>
                  <a:gd name="T33" fmla="*/ 123 h 141"/>
                  <a:gd name="T34" fmla="*/ 37 w 59"/>
                  <a:gd name="T35" fmla="*/ 108 h 141"/>
                  <a:gd name="T36" fmla="*/ 40 w 59"/>
                  <a:gd name="T37" fmla="*/ 95 h 141"/>
                  <a:gd name="T38" fmla="*/ 39 w 59"/>
                  <a:gd name="T39" fmla="*/ 82 h 141"/>
                  <a:gd name="T40" fmla="*/ 38 w 59"/>
                  <a:gd name="T41" fmla="*/ 73 h 141"/>
                  <a:gd name="T42" fmla="*/ 40 w 59"/>
                  <a:gd name="T43" fmla="*/ 61 h 141"/>
                  <a:gd name="T44" fmla="*/ 42 w 59"/>
                  <a:gd name="T45" fmla="*/ 51 h 141"/>
                  <a:gd name="T46" fmla="*/ 36 w 59"/>
                  <a:gd name="T47" fmla="*/ 33 h 141"/>
                  <a:gd name="T48" fmla="*/ 35 w 59"/>
                  <a:gd name="T49" fmla="*/ 23 h 141"/>
                  <a:gd name="T50" fmla="*/ 30 w 59"/>
                  <a:gd name="T51" fmla="*/ 15 h 141"/>
                  <a:gd name="T52" fmla="*/ 21 w 59"/>
                  <a:gd name="T53" fmla="*/ 5 h 141"/>
                  <a:gd name="T54" fmla="*/ 16 w 59"/>
                  <a:gd name="T55" fmla="*/ 14 h 141"/>
                  <a:gd name="T56" fmla="*/ 0 w 59"/>
                  <a:gd name="T57" fmla="*/ 26 h 141"/>
                  <a:gd name="T58" fmla="*/ 1 w 59"/>
                  <a:gd name="T59" fmla="*/ 2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26" name="Dowolny kształt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>
                  <a:gd name="T0" fmla="*/ 96 w 144"/>
                  <a:gd name="T1" fmla="*/ 3 h 255"/>
                  <a:gd name="T2" fmla="*/ 92 w 144"/>
                  <a:gd name="T3" fmla="*/ 10 h 255"/>
                  <a:gd name="T4" fmla="*/ 60 w 144"/>
                  <a:gd name="T5" fmla="*/ 9 h 255"/>
                  <a:gd name="T6" fmla="*/ 73 w 144"/>
                  <a:gd name="T7" fmla="*/ 13 h 255"/>
                  <a:gd name="T8" fmla="*/ 86 w 144"/>
                  <a:gd name="T9" fmla="*/ 17 h 255"/>
                  <a:gd name="T10" fmla="*/ 56 w 144"/>
                  <a:gd name="T11" fmla="*/ 23 h 255"/>
                  <a:gd name="T12" fmla="*/ 79 w 144"/>
                  <a:gd name="T13" fmla="*/ 26 h 255"/>
                  <a:gd name="T14" fmla="*/ 82 w 144"/>
                  <a:gd name="T15" fmla="*/ 32 h 255"/>
                  <a:gd name="T16" fmla="*/ 14 w 144"/>
                  <a:gd name="T17" fmla="*/ 69 h 255"/>
                  <a:gd name="T18" fmla="*/ 77 w 144"/>
                  <a:gd name="T19" fmla="*/ 42 h 255"/>
                  <a:gd name="T20" fmla="*/ 64 w 144"/>
                  <a:gd name="T21" fmla="*/ 58 h 255"/>
                  <a:gd name="T22" fmla="*/ 72 w 144"/>
                  <a:gd name="T23" fmla="*/ 59 h 255"/>
                  <a:gd name="T24" fmla="*/ 60 w 144"/>
                  <a:gd name="T25" fmla="*/ 79 h 255"/>
                  <a:gd name="T26" fmla="*/ 35 w 144"/>
                  <a:gd name="T27" fmla="*/ 100 h 255"/>
                  <a:gd name="T28" fmla="*/ 64 w 144"/>
                  <a:gd name="T29" fmla="*/ 84 h 255"/>
                  <a:gd name="T30" fmla="*/ 40 w 144"/>
                  <a:gd name="T31" fmla="*/ 117 h 255"/>
                  <a:gd name="T32" fmla="*/ 61 w 144"/>
                  <a:gd name="T33" fmla="*/ 95 h 255"/>
                  <a:gd name="T34" fmla="*/ 66 w 144"/>
                  <a:gd name="T35" fmla="*/ 95 h 255"/>
                  <a:gd name="T36" fmla="*/ 59 w 144"/>
                  <a:gd name="T37" fmla="*/ 115 h 255"/>
                  <a:gd name="T38" fmla="*/ 65 w 144"/>
                  <a:gd name="T39" fmla="*/ 115 h 255"/>
                  <a:gd name="T40" fmla="*/ 51 w 144"/>
                  <a:gd name="T41" fmla="*/ 136 h 255"/>
                  <a:gd name="T42" fmla="*/ 59 w 144"/>
                  <a:gd name="T43" fmla="*/ 131 h 255"/>
                  <a:gd name="T44" fmla="*/ 53 w 144"/>
                  <a:gd name="T45" fmla="*/ 151 h 255"/>
                  <a:gd name="T46" fmla="*/ 59 w 144"/>
                  <a:gd name="T47" fmla="*/ 145 h 255"/>
                  <a:gd name="T48" fmla="*/ 64 w 144"/>
                  <a:gd name="T49" fmla="*/ 143 h 255"/>
                  <a:gd name="T50" fmla="*/ 60 w 144"/>
                  <a:gd name="T51" fmla="*/ 158 h 255"/>
                  <a:gd name="T52" fmla="*/ 47 w 144"/>
                  <a:gd name="T53" fmla="*/ 186 h 255"/>
                  <a:gd name="T54" fmla="*/ 64 w 144"/>
                  <a:gd name="T55" fmla="*/ 164 h 255"/>
                  <a:gd name="T56" fmla="*/ 69 w 144"/>
                  <a:gd name="T57" fmla="*/ 160 h 255"/>
                  <a:gd name="T58" fmla="*/ 67 w 144"/>
                  <a:gd name="T59" fmla="*/ 184 h 255"/>
                  <a:gd name="T60" fmla="*/ 73 w 144"/>
                  <a:gd name="T61" fmla="*/ 195 h 255"/>
                  <a:gd name="T62" fmla="*/ 74 w 144"/>
                  <a:gd name="T63" fmla="*/ 183 h 255"/>
                  <a:gd name="T64" fmla="*/ 126 w 144"/>
                  <a:gd name="T65" fmla="*/ 217 h 255"/>
                  <a:gd name="T66" fmla="*/ 79 w 144"/>
                  <a:gd name="T67" fmla="*/ 166 h 255"/>
                  <a:gd name="T68" fmla="*/ 89 w 144"/>
                  <a:gd name="T69" fmla="*/ 178 h 255"/>
                  <a:gd name="T70" fmla="*/ 76 w 144"/>
                  <a:gd name="T71" fmla="*/ 149 h 255"/>
                  <a:gd name="T72" fmla="*/ 132 w 144"/>
                  <a:gd name="T73" fmla="*/ 171 h 255"/>
                  <a:gd name="T74" fmla="*/ 76 w 144"/>
                  <a:gd name="T75" fmla="*/ 141 h 255"/>
                  <a:gd name="T76" fmla="*/ 83 w 144"/>
                  <a:gd name="T77" fmla="*/ 133 h 255"/>
                  <a:gd name="T78" fmla="*/ 78 w 144"/>
                  <a:gd name="T79" fmla="*/ 122 h 255"/>
                  <a:gd name="T80" fmla="*/ 86 w 144"/>
                  <a:gd name="T81" fmla="*/ 122 h 255"/>
                  <a:gd name="T82" fmla="*/ 112 w 144"/>
                  <a:gd name="T83" fmla="*/ 143 h 255"/>
                  <a:gd name="T84" fmla="*/ 87 w 144"/>
                  <a:gd name="T85" fmla="*/ 102 h 255"/>
                  <a:gd name="T86" fmla="*/ 83 w 144"/>
                  <a:gd name="T87" fmla="*/ 87 h 255"/>
                  <a:gd name="T88" fmla="*/ 89 w 144"/>
                  <a:gd name="T89" fmla="*/ 84 h 255"/>
                  <a:gd name="T90" fmla="*/ 88 w 144"/>
                  <a:gd name="T91" fmla="*/ 70 h 255"/>
                  <a:gd name="T92" fmla="*/ 91 w 144"/>
                  <a:gd name="T93" fmla="*/ 68 h 255"/>
                  <a:gd name="T94" fmla="*/ 108 w 144"/>
                  <a:gd name="T95" fmla="*/ 81 h 255"/>
                  <a:gd name="T96" fmla="*/ 95 w 144"/>
                  <a:gd name="T97" fmla="*/ 61 h 255"/>
                  <a:gd name="T98" fmla="*/ 96 w 144"/>
                  <a:gd name="T99" fmla="*/ 42 h 255"/>
                  <a:gd name="T100" fmla="*/ 95 w 144"/>
                  <a:gd name="T101" fmla="*/ 32 h 255"/>
                  <a:gd name="T102" fmla="*/ 109 w 144"/>
                  <a:gd name="T103" fmla="*/ 32 h 255"/>
                  <a:gd name="T104" fmla="*/ 105 w 144"/>
                  <a:gd name="T105" fmla="*/ 17 h 255"/>
                  <a:gd name="T106" fmla="*/ 113 w 144"/>
                  <a:gd name="T107" fmla="*/ 14 h 255"/>
                  <a:gd name="T108" fmla="*/ 110 w 144"/>
                  <a:gd name="T109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27" name="Dowolny kształt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>
                  <a:gd name="T0" fmla="*/ 7 w 38"/>
                  <a:gd name="T1" fmla="*/ 0 h 146"/>
                  <a:gd name="T2" fmla="*/ 9 w 38"/>
                  <a:gd name="T3" fmla="*/ 2 h 146"/>
                  <a:gd name="T4" fmla="*/ 22 w 38"/>
                  <a:gd name="T5" fmla="*/ 28 h 146"/>
                  <a:gd name="T6" fmla="*/ 29 w 38"/>
                  <a:gd name="T7" fmla="*/ 52 h 146"/>
                  <a:gd name="T8" fmla="*/ 37 w 38"/>
                  <a:gd name="T9" fmla="*/ 83 h 146"/>
                  <a:gd name="T10" fmla="*/ 37 w 38"/>
                  <a:gd name="T11" fmla="*/ 116 h 146"/>
                  <a:gd name="T12" fmla="*/ 32 w 38"/>
                  <a:gd name="T13" fmla="*/ 145 h 146"/>
                  <a:gd name="T14" fmla="*/ 29 w 38"/>
                  <a:gd name="T15" fmla="*/ 145 h 146"/>
                  <a:gd name="T16" fmla="*/ 32 w 38"/>
                  <a:gd name="T17" fmla="*/ 116 h 146"/>
                  <a:gd name="T18" fmla="*/ 32 w 38"/>
                  <a:gd name="T19" fmla="*/ 92 h 146"/>
                  <a:gd name="T20" fmla="*/ 25 w 38"/>
                  <a:gd name="T21" fmla="*/ 65 h 146"/>
                  <a:gd name="T22" fmla="*/ 14 w 38"/>
                  <a:gd name="T23" fmla="*/ 39 h 146"/>
                  <a:gd name="T24" fmla="*/ 0 w 38"/>
                  <a:gd name="T25" fmla="*/ 6 h 146"/>
                  <a:gd name="T26" fmla="*/ 7 w 38"/>
                  <a:gd name="T27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28" name="Dowolny kształt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>
                  <a:gd name="T0" fmla="*/ 26 w 34"/>
                  <a:gd name="T1" fmla="*/ 0 h 249"/>
                  <a:gd name="T2" fmla="*/ 33 w 34"/>
                  <a:gd name="T3" fmla="*/ 9 h 249"/>
                  <a:gd name="T4" fmla="*/ 23 w 34"/>
                  <a:gd name="T5" fmla="*/ 103 h 249"/>
                  <a:gd name="T6" fmla="*/ 24 w 34"/>
                  <a:gd name="T7" fmla="*/ 130 h 249"/>
                  <a:gd name="T8" fmla="*/ 28 w 34"/>
                  <a:gd name="T9" fmla="*/ 248 h 249"/>
                  <a:gd name="T10" fmla="*/ 8 w 34"/>
                  <a:gd name="T11" fmla="*/ 154 h 249"/>
                  <a:gd name="T12" fmla="*/ 4 w 34"/>
                  <a:gd name="T13" fmla="*/ 127 h 249"/>
                  <a:gd name="T14" fmla="*/ 1 w 34"/>
                  <a:gd name="T15" fmla="*/ 105 h 249"/>
                  <a:gd name="T16" fmla="*/ 0 w 34"/>
                  <a:gd name="T17" fmla="*/ 84 h 249"/>
                  <a:gd name="T18" fmla="*/ 4 w 34"/>
                  <a:gd name="T19" fmla="*/ 62 h 249"/>
                  <a:gd name="T20" fmla="*/ 8 w 34"/>
                  <a:gd name="T21" fmla="*/ 35 h 249"/>
                  <a:gd name="T22" fmla="*/ 26 w 34"/>
                  <a:gd name="T2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29" name="Dowolny kształt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>
                  <a:gd name="T0" fmla="*/ 115 w 207"/>
                  <a:gd name="T1" fmla="*/ 13 h 349"/>
                  <a:gd name="T2" fmla="*/ 107 w 207"/>
                  <a:gd name="T3" fmla="*/ 26 h 349"/>
                  <a:gd name="T4" fmla="*/ 38 w 207"/>
                  <a:gd name="T5" fmla="*/ 35 h 349"/>
                  <a:gd name="T6" fmla="*/ 102 w 207"/>
                  <a:gd name="T7" fmla="*/ 35 h 349"/>
                  <a:gd name="T8" fmla="*/ 83 w 207"/>
                  <a:gd name="T9" fmla="*/ 60 h 349"/>
                  <a:gd name="T10" fmla="*/ 73 w 207"/>
                  <a:gd name="T11" fmla="*/ 74 h 349"/>
                  <a:gd name="T12" fmla="*/ 82 w 207"/>
                  <a:gd name="T13" fmla="*/ 75 h 349"/>
                  <a:gd name="T14" fmla="*/ 50 w 207"/>
                  <a:gd name="T15" fmla="*/ 96 h 349"/>
                  <a:gd name="T16" fmla="*/ 74 w 207"/>
                  <a:gd name="T17" fmla="*/ 96 h 349"/>
                  <a:gd name="T18" fmla="*/ 67 w 207"/>
                  <a:gd name="T19" fmla="*/ 105 h 349"/>
                  <a:gd name="T20" fmla="*/ 73 w 207"/>
                  <a:gd name="T21" fmla="*/ 111 h 349"/>
                  <a:gd name="T22" fmla="*/ 13 w 207"/>
                  <a:gd name="T23" fmla="*/ 148 h 349"/>
                  <a:gd name="T24" fmla="*/ 69 w 207"/>
                  <a:gd name="T25" fmla="*/ 139 h 349"/>
                  <a:gd name="T26" fmla="*/ 74 w 207"/>
                  <a:gd name="T27" fmla="*/ 150 h 349"/>
                  <a:gd name="T28" fmla="*/ 28 w 207"/>
                  <a:gd name="T29" fmla="*/ 184 h 349"/>
                  <a:gd name="T30" fmla="*/ 45 w 207"/>
                  <a:gd name="T31" fmla="*/ 178 h 349"/>
                  <a:gd name="T32" fmla="*/ 59 w 207"/>
                  <a:gd name="T33" fmla="*/ 186 h 349"/>
                  <a:gd name="T34" fmla="*/ 0 w 207"/>
                  <a:gd name="T35" fmla="*/ 251 h 349"/>
                  <a:gd name="T36" fmla="*/ 51 w 207"/>
                  <a:gd name="T37" fmla="*/ 215 h 349"/>
                  <a:gd name="T38" fmla="*/ 58 w 207"/>
                  <a:gd name="T39" fmla="*/ 228 h 349"/>
                  <a:gd name="T40" fmla="*/ 45 w 207"/>
                  <a:gd name="T41" fmla="*/ 243 h 349"/>
                  <a:gd name="T42" fmla="*/ 53 w 207"/>
                  <a:gd name="T43" fmla="*/ 254 h 349"/>
                  <a:gd name="T44" fmla="*/ 46 w 207"/>
                  <a:gd name="T45" fmla="*/ 278 h 349"/>
                  <a:gd name="T46" fmla="*/ 39 w 207"/>
                  <a:gd name="T47" fmla="*/ 328 h 349"/>
                  <a:gd name="T48" fmla="*/ 58 w 207"/>
                  <a:gd name="T49" fmla="*/ 287 h 349"/>
                  <a:gd name="T50" fmla="*/ 95 w 207"/>
                  <a:gd name="T51" fmla="*/ 347 h 349"/>
                  <a:gd name="T52" fmla="*/ 82 w 207"/>
                  <a:gd name="T53" fmla="*/ 264 h 349"/>
                  <a:gd name="T54" fmla="*/ 77 w 207"/>
                  <a:gd name="T55" fmla="*/ 236 h 349"/>
                  <a:gd name="T56" fmla="*/ 164 w 207"/>
                  <a:gd name="T57" fmla="*/ 347 h 349"/>
                  <a:gd name="T58" fmla="*/ 84 w 207"/>
                  <a:gd name="T59" fmla="*/ 220 h 349"/>
                  <a:gd name="T60" fmla="*/ 95 w 207"/>
                  <a:gd name="T61" fmla="*/ 215 h 349"/>
                  <a:gd name="T62" fmla="*/ 104 w 207"/>
                  <a:gd name="T63" fmla="*/ 240 h 349"/>
                  <a:gd name="T64" fmla="*/ 99 w 207"/>
                  <a:gd name="T65" fmla="*/ 193 h 349"/>
                  <a:gd name="T66" fmla="*/ 146 w 207"/>
                  <a:gd name="T67" fmla="*/ 301 h 349"/>
                  <a:gd name="T68" fmla="*/ 112 w 207"/>
                  <a:gd name="T69" fmla="*/ 157 h 349"/>
                  <a:gd name="T70" fmla="*/ 106 w 207"/>
                  <a:gd name="T71" fmla="*/ 134 h 349"/>
                  <a:gd name="T72" fmla="*/ 109 w 207"/>
                  <a:gd name="T73" fmla="*/ 114 h 349"/>
                  <a:gd name="T74" fmla="*/ 115 w 207"/>
                  <a:gd name="T75" fmla="*/ 96 h 349"/>
                  <a:gd name="T76" fmla="*/ 175 w 207"/>
                  <a:gd name="T77" fmla="*/ 192 h 349"/>
                  <a:gd name="T78" fmla="*/ 136 w 207"/>
                  <a:gd name="T79" fmla="*/ 137 h 349"/>
                  <a:gd name="T80" fmla="*/ 128 w 207"/>
                  <a:gd name="T81" fmla="*/ 84 h 349"/>
                  <a:gd name="T82" fmla="*/ 138 w 207"/>
                  <a:gd name="T83" fmla="*/ 93 h 349"/>
                  <a:gd name="T84" fmla="*/ 133 w 207"/>
                  <a:gd name="T85" fmla="*/ 75 h 349"/>
                  <a:gd name="T86" fmla="*/ 146 w 207"/>
                  <a:gd name="T87" fmla="*/ 75 h 349"/>
                  <a:gd name="T88" fmla="*/ 140 w 207"/>
                  <a:gd name="T89" fmla="*/ 50 h 349"/>
                  <a:gd name="T90" fmla="*/ 145 w 207"/>
                  <a:gd name="T91" fmla="*/ 27 h 349"/>
                  <a:gd name="T92" fmla="*/ 134 w 207"/>
                  <a:gd name="T93" fmla="*/ 1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30" name="Dowolny kształt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>
                  <a:gd name="T0" fmla="*/ 96 w 99"/>
                  <a:gd name="T1" fmla="*/ 25 h 243"/>
                  <a:gd name="T2" fmla="*/ 61 w 99"/>
                  <a:gd name="T3" fmla="*/ 0 h 243"/>
                  <a:gd name="T4" fmla="*/ 51 w 99"/>
                  <a:gd name="T5" fmla="*/ 0 h 243"/>
                  <a:gd name="T6" fmla="*/ 42 w 99"/>
                  <a:gd name="T7" fmla="*/ 3 h 243"/>
                  <a:gd name="T8" fmla="*/ 34 w 99"/>
                  <a:gd name="T9" fmla="*/ 13 h 243"/>
                  <a:gd name="T10" fmla="*/ 16 w 99"/>
                  <a:gd name="T11" fmla="*/ 45 h 243"/>
                  <a:gd name="T12" fmla="*/ 10 w 99"/>
                  <a:gd name="T13" fmla="*/ 58 h 243"/>
                  <a:gd name="T14" fmla="*/ 5 w 99"/>
                  <a:gd name="T15" fmla="*/ 71 h 243"/>
                  <a:gd name="T16" fmla="*/ 1 w 99"/>
                  <a:gd name="T17" fmla="*/ 113 h 243"/>
                  <a:gd name="T18" fmla="*/ 0 w 99"/>
                  <a:gd name="T19" fmla="*/ 126 h 243"/>
                  <a:gd name="T20" fmla="*/ 1 w 99"/>
                  <a:gd name="T21" fmla="*/ 142 h 243"/>
                  <a:gd name="T22" fmla="*/ 4 w 99"/>
                  <a:gd name="T23" fmla="*/ 158 h 243"/>
                  <a:gd name="T24" fmla="*/ 11 w 99"/>
                  <a:gd name="T25" fmla="*/ 185 h 243"/>
                  <a:gd name="T26" fmla="*/ 18 w 99"/>
                  <a:gd name="T27" fmla="*/ 201 h 243"/>
                  <a:gd name="T28" fmla="*/ 27 w 99"/>
                  <a:gd name="T29" fmla="*/ 219 h 243"/>
                  <a:gd name="T30" fmla="*/ 45 w 99"/>
                  <a:gd name="T31" fmla="*/ 242 h 243"/>
                  <a:gd name="T32" fmla="*/ 36 w 99"/>
                  <a:gd name="T33" fmla="*/ 213 h 243"/>
                  <a:gd name="T34" fmla="*/ 28 w 99"/>
                  <a:gd name="T35" fmla="*/ 187 h 243"/>
                  <a:gd name="T36" fmla="*/ 23 w 99"/>
                  <a:gd name="T37" fmla="*/ 164 h 243"/>
                  <a:gd name="T38" fmla="*/ 25 w 99"/>
                  <a:gd name="T39" fmla="*/ 142 h 243"/>
                  <a:gd name="T40" fmla="*/ 27 w 99"/>
                  <a:gd name="T41" fmla="*/ 126 h 243"/>
                  <a:gd name="T42" fmla="*/ 23 w 99"/>
                  <a:gd name="T43" fmla="*/ 107 h 243"/>
                  <a:gd name="T44" fmla="*/ 22 w 99"/>
                  <a:gd name="T45" fmla="*/ 90 h 243"/>
                  <a:gd name="T46" fmla="*/ 29 w 99"/>
                  <a:gd name="T47" fmla="*/ 58 h 243"/>
                  <a:gd name="T48" fmla="*/ 31 w 99"/>
                  <a:gd name="T49" fmla="*/ 42 h 243"/>
                  <a:gd name="T50" fmla="*/ 37 w 99"/>
                  <a:gd name="T51" fmla="*/ 28 h 243"/>
                  <a:gd name="T52" fmla="*/ 51 w 99"/>
                  <a:gd name="T53" fmla="*/ 10 h 243"/>
                  <a:gd name="T54" fmla="*/ 65 w 99"/>
                  <a:gd name="T55" fmla="*/ 10 h 243"/>
                  <a:gd name="T56" fmla="*/ 98 w 99"/>
                  <a:gd name="T57" fmla="*/ 33 h 243"/>
                  <a:gd name="T58" fmla="*/ 96 w 99"/>
                  <a:gd name="T59" fmla="*/ 25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31" name="Dowolny kształt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>
                  <a:gd name="T0" fmla="*/ 126 w 181"/>
                  <a:gd name="T1" fmla="*/ 261 h 262"/>
                  <a:gd name="T2" fmla="*/ 140 w 181"/>
                  <a:gd name="T3" fmla="*/ 216 h 262"/>
                  <a:gd name="T4" fmla="*/ 145 w 181"/>
                  <a:gd name="T5" fmla="*/ 197 h 262"/>
                  <a:gd name="T6" fmla="*/ 157 w 181"/>
                  <a:gd name="T7" fmla="*/ 173 h 262"/>
                  <a:gd name="T8" fmla="*/ 170 w 181"/>
                  <a:gd name="T9" fmla="*/ 151 h 262"/>
                  <a:gd name="T10" fmla="*/ 178 w 181"/>
                  <a:gd name="T11" fmla="*/ 137 h 262"/>
                  <a:gd name="T12" fmla="*/ 180 w 181"/>
                  <a:gd name="T13" fmla="*/ 124 h 262"/>
                  <a:gd name="T14" fmla="*/ 175 w 181"/>
                  <a:gd name="T15" fmla="*/ 104 h 262"/>
                  <a:gd name="T16" fmla="*/ 174 w 181"/>
                  <a:gd name="T17" fmla="*/ 85 h 262"/>
                  <a:gd name="T18" fmla="*/ 154 w 181"/>
                  <a:gd name="T19" fmla="*/ 35 h 262"/>
                  <a:gd name="T20" fmla="*/ 145 w 181"/>
                  <a:gd name="T21" fmla="*/ 23 h 262"/>
                  <a:gd name="T22" fmla="*/ 129 w 181"/>
                  <a:gd name="T23" fmla="*/ 10 h 262"/>
                  <a:gd name="T24" fmla="*/ 114 w 181"/>
                  <a:gd name="T25" fmla="*/ 2 h 262"/>
                  <a:gd name="T26" fmla="*/ 96 w 181"/>
                  <a:gd name="T27" fmla="*/ 0 h 262"/>
                  <a:gd name="T28" fmla="*/ 81 w 181"/>
                  <a:gd name="T29" fmla="*/ 5 h 262"/>
                  <a:gd name="T30" fmla="*/ 64 w 181"/>
                  <a:gd name="T31" fmla="*/ 10 h 262"/>
                  <a:gd name="T32" fmla="*/ 45 w 181"/>
                  <a:gd name="T33" fmla="*/ 26 h 262"/>
                  <a:gd name="T34" fmla="*/ 38 w 181"/>
                  <a:gd name="T35" fmla="*/ 37 h 262"/>
                  <a:gd name="T36" fmla="*/ 27 w 181"/>
                  <a:gd name="T37" fmla="*/ 52 h 262"/>
                  <a:gd name="T38" fmla="*/ 18 w 181"/>
                  <a:gd name="T39" fmla="*/ 66 h 262"/>
                  <a:gd name="T40" fmla="*/ 1 w 181"/>
                  <a:gd name="T41" fmla="*/ 135 h 262"/>
                  <a:gd name="T42" fmla="*/ 0 w 181"/>
                  <a:gd name="T43" fmla="*/ 148 h 262"/>
                  <a:gd name="T44" fmla="*/ 4 w 181"/>
                  <a:gd name="T45" fmla="*/ 170 h 262"/>
                  <a:gd name="T46" fmla="*/ 13 w 181"/>
                  <a:gd name="T47" fmla="*/ 235 h 262"/>
                  <a:gd name="T48" fmla="*/ 12 w 181"/>
                  <a:gd name="T49" fmla="*/ 171 h 262"/>
                  <a:gd name="T50" fmla="*/ 18 w 181"/>
                  <a:gd name="T51" fmla="*/ 144 h 262"/>
                  <a:gd name="T52" fmla="*/ 21 w 181"/>
                  <a:gd name="T53" fmla="*/ 127 h 262"/>
                  <a:gd name="T54" fmla="*/ 29 w 181"/>
                  <a:gd name="T55" fmla="*/ 104 h 262"/>
                  <a:gd name="T56" fmla="*/ 35 w 181"/>
                  <a:gd name="T57" fmla="*/ 82 h 262"/>
                  <a:gd name="T58" fmla="*/ 47 w 181"/>
                  <a:gd name="T59" fmla="*/ 59 h 262"/>
                  <a:gd name="T60" fmla="*/ 60 w 181"/>
                  <a:gd name="T61" fmla="*/ 39 h 262"/>
                  <a:gd name="T62" fmla="*/ 70 w 181"/>
                  <a:gd name="T63" fmla="*/ 21 h 262"/>
                  <a:gd name="T64" fmla="*/ 81 w 181"/>
                  <a:gd name="T65" fmla="*/ 10 h 262"/>
                  <a:gd name="T66" fmla="*/ 95 w 181"/>
                  <a:gd name="T67" fmla="*/ 6 h 262"/>
                  <a:gd name="T68" fmla="*/ 107 w 181"/>
                  <a:gd name="T69" fmla="*/ 10 h 262"/>
                  <a:gd name="T70" fmla="*/ 115 w 181"/>
                  <a:gd name="T71" fmla="*/ 19 h 262"/>
                  <a:gd name="T72" fmla="*/ 121 w 181"/>
                  <a:gd name="T73" fmla="*/ 37 h 262"/>
                  <a:gd name="T74" fmla="*/ 121 w 181"/>
                  <a:gd name="T75" fmla="*/ 50 h 262"/>
                  <a:gd name="T76" fmla="*/ 125 w 181"/>
                  <a:gd name="T77" fmla="*/ 74 h 262"/>
                  <a:gd name="T78" fmla="*/ 130 w 181"/>
                  <a:gd name="T79" fmla="*/ 89 h 262"/>
                  <a:gd name="T80" fmla="*/ 143 w 181"/>
                  <a:gd name="T81" fmla="*/ 112 h 262"/>
                  <a:gd name="T82" fmla="*/ 145 w 181"/>
                  <a:gd name="T83" fmla="*/ 124 h 262"/>
                  <a:gd name="T84" fmla="*/ 147 w 181"/>
                  <a:gd name="T85" fmla="*/ 136 h 262"/>
                  <a:gd name="T86" fmla="*/ 147 w 181"/>
                  <a:gd name="T87" fmla="*/ 153 h 262"/>
                  <a:gd name="T88" fmla="*/ 125 w 181"/>
                  <a:gd name="T89" fmla="*/ 212 h 262"/>
                  <a:gd name="T90" fmla="*/ 126 w 181"/>
                  <a:gd name="T91" fmla="*/ 261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32" name="Dowolny kształt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>
                  <a:gd name="T0" fmla="*/ 144 w 149"/>
                  <a:gd name="T1" fmla="*/ 37 h 237"/>
                  <a:gd name="T2" fmla="*/ 114 w 149"/>
                  <a:gd name="T3" fmla="*/ 0 h 237"/>
                  <a:gd name="T4" fmla="*/ 94 w 149"/>
                  <a:gd name="T5" fmla="*/ 0 h 237"/>
                  <a:gd name="T6" fmla="*/ 77 w 149"/>
                  <a:gd name="T7" fmla="*/ 3 h 237"/>
                  <a:gd name="T8" fmla="*/ 63 w 149"/>
                  <a:gd name="T9" fmla="*/ 13 h 237"/>
                  <a:gd name="T10" fmla="*/ 30 w 149"/>
                  <a:gd name="T11" fmla="*/ 43 h 237"/>
                  <a:gd name="T12" fmla="*/ 19 w 149"/>
                  <a:gd name="T13" fmla="*/ 57 h 237"/>
                  <a:gd name="T14" fmla="*/ 10 w 149"/>
                  <a:gd name="T15" fmla="*/ 70 h 237"/>
                  <a:gd name="T16" fmla="*/ 3 w 149"/>
                  <a:gd name="T17" fmla="*/ 111 h 237"/>
                  <a:gd name="T18" fmla="*/ 0 w 149"/>
                  <a:gd name="T19" fmla="*/ 122 h 237"/>
                  <a:gd name="T20" fmla="*/ 3 w 149"/>
                  <a:gd name="T21" fmla="*/ 138 h 237"/>
                  <a:gd name="T22" fmla="*/ 8 w 149"/>
                  <a:gd name="T23" fmla="*/ 154 h 237"/>
                  <a:gd name="T24" fmla="*/ 22 w 149"/>
                  <a:gd name="T25" fmla="*/ 180 h 237"/>
                  <a:gd name="T26" fmla="*/ 33 w 149"/>
                  <a:gd name="T27" fmla="*/ 196 h 237"/>
                  <a:gd name="T28" fmla="*/ 49 w 149"/>
                  <a:gd name="T29" fmla="*/ 214 h 237"/>
                  <a:gd name="T30" fmla="*/ 83 w 149"/>
                  <a:gd name="T31" fmla="*/ 236 h 237"/>
                  <a:gd name="T32" fmla="*/ 66 w 149"/>
                  <a:gd name="T33" fmla="*/ 208 h 237"/>
                  <a:gd name="T34" fmla="*/ 52 w 149"/>
                  <a:gd name="T35" fmla="*/ 183 h 237"/>
                  <a:gd name="T36" fmla="*/ 43 w 149"/>
                  <a:gd name="T37" fmla="*/ 160 h 237"/>
                  <a:gd name="T38" fmla="*/ 47 w 149"/>
                  <a:gd name="T39" fmla="*/ 138 h 237"/>
                  <a:gd name="T40" fmla="*/ 49 w 149"/>
                  <a:gd name="T41" fmla="*/ 122 h 237"/>
                  <a:gd name="T42" fmla="*/ 43 w 149"/>
                  <a:gd name="T43" fmla="*/ 104 h 237"/>
                  <a:gd name="T44" fmla="*/ 41 w 149"/>
                  <a:gd name="T45" fmla="*/ 87 h 237"/>
                  <a:gd name="T46" fmla="*/ 55 w 149"/>
                  <a:gd name="T47" fmla="*/ 57 h 237"/>
                  <a:gd name="T48" fmla="*/ 57 w 149"/>
                  <a:gd name="T49" fmla="*/ 40 h 237"/>
                  <a:gd name="T50" fmla="*/ 69 w 149"/>
                  <a:gd name="T51" fmla="*/ 27 h 237"/>
                  <a:gd name="T52" fmla="*/ 94 w 149"/>
                  <a:gd name="T53" fmla="*/ 9 h 237"/>
                  <a:gd name="T54" fmla="*/ 105 w 149"/>
                  <a:gd name="T55" fmla="*/ 23 h 237"/>
                  <a:gd name="T56" fmla="*/ 148 w 149"/>
                  <a:gd name="T57" fmla="*/ 45 h 237"/>
                  <a:gd name="T58" fmla="*/ 144 w 149"/>
                  <a:gd name="T59" fmla="*/ 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33" name="Dowolny kształt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>
                  <a:gd name="T0" fmla="*/ 3 w 152"/>
                  <a:gd name="T1" fmla="*/ 25 h 161"/>
                  <a:gd name="T2" fmla="*/ 34 w 152"/>
                  <a:gd name="T3" fmla="*/ 0 h 161"/>
                  <a:gd name="T4" fmla="*/ 54 w 152"/>
                  <a:gd name="T5" fmla="*/ 0 h 161"/>
                  <a:gd name="T6" fmla="*/ 72 w 152"/>
                  <a:gd name="T7" fmla="*/ 2 h 161"/>
                  <a:gd name="T8" fmla="*/ 85 w 152"/>
                  <a:gd name="T9" fmla="*/ 9 h 161"/>
                  <a:gd name="T10" fmla="*/ 120 w 152"/>
                  <a:gd name="T11" fmla="*/ 29 h 161"/>
                  <a:gd name="T12" fmla="*/ 131 w 152"/>
                  <a:gd name="T13" fmla="*/ 38 h 161"/>
                  <a:gd name="T14" fmla="*/ 139 w 152"/>
                  <a:gd name="T15" fmla="*/ 47 h 161"/>
                  <a:gd name="T16" fmla="*/ 147 w 152"/>
                  <a:gd name="T17" fmla="*/ 75 h 161"/>
                  <a:gd name="T18" fmla="*/ 151 w 152"/>
                  <a:gd name="T19" fmla="*/ 83 h 161"/>
                  <a:gd name="T20" fmla="*/ 147 w 152"/>
                  <a:gd name="T21" fmla="*/ 94 h 161"/>
                  <a:gd name="T22" fmla="*/ 142 w 152"/>
                  <a:gd name="T23" fmla="*/ 104 h 161"/>
                  <a:gd name="T24" fmla="*/ 128 w 152"/>
                  <a:gd name="T25" fmla="*/ 122 h 161"/>
                  <a:gd name="T26" fmla="*/ 116 w 152"/>
                  <a:gd name="T27" fmla="*/ 133 h 161"/>
                  <a:gd name="T28" fmla="*/ 100 w 152"/>
                  <a:gd name="T29" fmla="*/ 145 h 161"/>
                  <a:gd name="T30" fmla="*/ 65 w 152"/>
                  <a:gd name="T31" fmla="*/ 160 h 161"/>
                  <a:gd name="T32" fmla="*/ 82 w 152"/>
                  <a:gd name="T33" fmla="*/ 141 h 161"/>
                  <a:gd name="T34" fmla="*/ 97 w 152"/>
                  <a:gd name="T35" fmla="*/ 124 h 161"/>
                  <a:gd name="T36" fmla="*/ 106 w 152"/>
                  <a:gd name="T37" fmla="*/ 108 h 161"/>
                  <a:gd name="T38" fmla="*/ 102 w 152"/>
                  <a:gd name="T39" fmla="*/ 94 h 161"/>
                  <a:gd name="T40" fmla="*/ 100 w 152"/>
                  <a:gd name="T41" fmla="*/ 83 h 161"/>
                  <a:gd name="T42" fmla="*/ 106 w 152"/>
                  <a:gd name="T43" fmla="*/ 70 h 161"/>
                  <a:gd name="T44" fmla="*/ 108 w 152"/>
                  <a:gd name="T45" fmla="*/ 59 h 161"/>
                  <a:gd name="T46" fmla="*/ 94 w 152"/>
                  <a:gd name="T47" fmla="*/ 38 h 161"/>
                  <a:gd name="T48" fmla="*/ 91 w 152"/>
                  <a:gd name="T49" fmla="*/ 27 h 161"/>
                  <a:gd name="T50" fmla="*/ 79 w 152"/>
                  <a:gd name="T51" fmla="*/ 18 h 161"/>
                  <a:gd name="T52" fmla="*/ 54 w 152"/>
                  <a:gd name="T53" fmla="*/ 6 h 161"/>
                  <a:gd name="T54" fmla="*/ 43 w 152"/>
                  <a:gd name="T55" fmla="*/ 15 h 161"/>
                  <a:gd name="T56" fmla="*/ 0 w 152"/>
                  <a:gd name="T57" fmla="*/ 30 h 161"/>
                  <a:gd name="T58" fmla="*/ 3 w 152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34" name="Dowolny kształt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>
                  <a:gd name="T0" fmla="*/ 270 w 288"/>
                  <a:gd name="T1" fmla="*/ 8 h 365"/>
                  <a:gd name="T2" fmla="*/ 268 w 288"/>
                  <a:gd name="T3" fmla="*/ 0 h 365"/>
                  <a:gd name="T4" fmla="*/ 248 w 288"/>
                  <a:gd name="T5" fmla="*/ 3 h 365"/>
                  <a:gd name="T6" fmla="*/ 236 w 288"/>
                  <a:gd name="T7" fmla="*/ 13 h 365"/>
                  <a:gd name="T8" fmla="*/ 8 w 288"/>
                  <a:gd name="T9" fmla="*/ 79 h 365"/>
                  <a:gd name="T10" fmla="*/ 211 w 288"/>
                  <a:gd name="T11" fmla="*/ 32 h 365"/>
                  <a:gd name="T12" fmla="*/ 213 w 288"/>
                  <a:gd name="T13" fmla="*/ 41 h 365"/>
                  <a:gd name="T14" fmla="*/ 114 w 288"/>
                  <a:gd name="T15" fmla="*/ 98 h 365"/>
                  <a:gd name="T16" fmla="*/ 237 w 288"/>
                  <a:gd name="T17" fmla="*/ 52 h 365"/>
                  <a:gd name="T18" fmla="*/ 222 w 288"/>
                  <a:gd name="T19" fmla="*/ 71 h 365"/>
                  <a:gd name="T20" fmla="*/ 182 w 288"/>
                  <a:gd name="T21" fmla="*/ 102 h 365"/>
                  <a:gd name="T22" fmla="*/ 62 w 288"/>
                  <a:gd name="T23" fmla="*/ 186 h 365"/>
                  <a:gd name="T24" fmla="*/ 67 w 288"/>
                  <a:gd name="T25" fmla="*/ 179 h 365"/>
                  <a:gd name="T26" fmla="*/ 145 w 288"/>
                  <a:gd name="T27" fmla="*/ 127 h 365"/>
                  <a:gd name="T28" fmla="*/ 207 w 288"/>
                  <a:gd name="T29" fmla="*/ 87 h 365"/>
                  <a:gd name="T30" fmla="*/ 236 w 288"/>
                  <a:gd name="T31" fmla="*/ 68 h 365"/>
                  <a:gd name="T32" fmla="*/ 240 w 288"/>
                  <a:gd name="T33" fmla="*/ 74 h 365"/>
                  <a:gd name="T34" fmla="*/ 207 w 288"/>
                  <a:gd name="T35" fmla="*/ 100 h 365"/>
                  <a:gd name="T36" fmla="*/ 158 w 288"/>
                  <a:gd name="T37" fmla="*/ 135 h 365"/>
                  <a:gd name="T38" fmla="*/ 222 w 288"/>
                  <a:gd name="T39" fmla="*/ 87 h 365"/>
                  <a:gd name="T40" fmla="*/ 240 w 288"/>
                  <a:gd name="T41" fmla="*/ 74 h 365"/>
                  <a:gd name="T42" fmla="*/ 243 w 288"/>
                  <a:gd name="T43" fmla="*/ 88 h 365"/>
                  <a:gd name="T44" fmla="*/ 222 w 288"/>
                  <a:gd name="T45" fmla="*/ 112 h 365"/>
                  <a:gd name="T46" fmla="*/ 158 w 288"/>
                  <a:gd name="T47" fmla="*/ 144 h 365"/>
                  <a:gd name="T48" fmla="*/ 105 w 288"/>
                  <a:gd name="T49" fmla="*/ 173 h 365"/>
                  <a:gd name="T50" fmla="*/ 167 w 288"/>
                  <a:gd name="T51" fmla="*/ 144 h 365"/>
                  <a:gd name="T52" fmla="*/ 231 w 288"/>
                  <a:gd name="T53" fmla="*/ 109 h 365"/>
                  <a:gd name="T54" fmla="*/ 228 w 288"/>
                  <a:gd name="T55" fmla="*/ 121 h 365"/>
                  <a:gd name="T56" fmla="*/ 231 w 288"/>
                  <a:gd name="T57" fmla="*/ 141 h 365"/>
                  <a:gd name="T58" fmla="*/ 221 w 288"/>
                  <a:gd name="T59" fmla="*/ 151 h 365"/>
                  <a:gd name="T60" fmla="*/ 169 w 288"/>
                  <a:gd name="T61" fmla="*/ 180 h 365"/>
                  <a:gd name="T62" fmla="*/ 71 w 288"/>
                  <a:gd name="T63" fmla="*/ 227 h 365"/>
                  <a:gd name="T64" fmla="*/ 86 w 288"/>
                  <a:gd name="T65" fmla="*/ 217 h 365"/>
                  <a:gd name="T66" fmla="*/ 207 w 288"/>
                  <a:gd name="T67" fmla="*/ 160 h 365"/>
                  <a:gd name="T68" fmla="*/ 245 w 288"/>
                  <a:gd name="T69" fmla="*/ 135 h 365"/>
                  <a:gd name="T70" fmla="*/ 148 w 288"/>
                  <a:gd name="T71" fmla="*/ 209 h 365"/>
                  <a:gd name="T72" fmla="*/ 244 w 288"/>
                  <a:gd name="T73" fmla="*/ 158 h 365"/>
                  <a:gd name="T74" fmla="*/ 241 w 288"/>
                  <a:gd name="T75" fmla="*/ 178 h 365"/>
                  <a:gd name="T76" fmla="*/ 193 w 288"/>
                  <a:gd name="T77" fmla="*/ 227 h 365"/>
                  <a:gd name="T78" fmla="*/ 111 w 288"/>
                  <a:gd name="T79" fmla="*/ 261 h 365"/>
                  <a:gd name="T80" fmla="*/ 33 w 288"/>
                  <a:gd name="T81" fmla="*/ 293 h 365"/>
                  <a:gd name="T82" fmla="*/ 149 w 288"/>
                  <a:gd name="T83" fmla="*/ 249 h 365"/>
                  <a:gd name="T84" fmla="*/ 197 w 288"/>
                  <a:gd name="T85" fmla="*/ 224 h 365"/>
                  <a:gd name="T86" fmla="*/ 240 w 288"/>
                  <a:gd name="T87" fmla="*/ 186 h 365"/>
                  <a:gd name="T88" fmla="*/ 236 w 288"/>
                  <a:gd name="T89" fmla="*/ 203 h 365"/>
                  <a:gd name="T90" fmla="*/ 233 w 288"/>
                  <a:gd name="T91" fmla="*/ 219 h 365"/>
                  <a:gd name="T92" fmla="*/ 236 w 288"/>
                  <a:gd name="T93" fmla="*/ 236 h 365"/>
                  <a:gd name="T94" fmla="*/ 193 w 288"/>
                  <a:gd name="T95" fmla="*/ 267 h 365"/>
                  <a:gd name="T96" fmla="*/ 113 w 288"/>
                  <a:gd name="T97" fmla="*/ 296 h 365"/>
                  <a:gd name="T98" fmla="*/ 118 w 288"/>
                  <a:gd name="T99" fmla="*/ 294 h 365"/>
                  <a:gd name="T100" fmla="*/ 217 w 288"/>
                  <a:gd name="T101" fmla="*/ 255 h 365"/>
                  <a:gd name="T102" fmla="*/ 212 w 288"/>
                  <a:gd name="T103" fmla="*/ 265 h 365"/>
                  <a:gd name="T104" fmla="*/ 217 w 288"/>
                  <a:gd name="T105" fmla="*/ 270 h 365"/>
                  <a:gd name="T106" fmla="*/ 222 w 288"/>
                  <a:gd name="T107" fmla="*/ 280 h 365"/>
                  <a:gd name="T108" fmla="*/ 173 w 288"/>
                  <a:gd name="T109" fmla="*/ 309 h 365"/>
                  <a:gd name="T110" fmla="*/ 120 w 288"/>
                  <a:gd name="T111" fmla="*/ 315 h 365"/>
                  <a:gd name="T112" fmla="*/ 217 w 288"/>
                  <a:gd name="T113" fmla="*/ 289 h 365"/>
                  <a:gd name="T114" fmla="*/ 212 w 288"/>
                  <a:gd name="T115" fmla="*/ 304 h 365"/>
                  <a:gd name="T116" fmla="*/ 218 w 288"/>
                  <a:gd name="T117" fmla="*/ 312 h 365"/>
                  <a:gd name="T118" fmla="*/ 105 w 288"/>
                  <a:gd name="T119" fmla="*/ 364 h 365"/>
                  <a:gd name="T120" fmla="*/ 212 w 288"/>
                  <a:gd name="T121" fmla="*/ 325 h 365"/>
                  <a:gd name="T122" fmla="*/ 235 w 288"/>
                  <a:gd name="T123" fmla="*/ 311 h 365"/>
                  <a:gd name="T124" fmla="*/ 249 w 288"/>
                  <a:gd name="T125" fmla="*/ 29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35" name="Dowolny kształt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>
                  <a:gd name="T0" fmla="*/ 116 w 255"/>
                  <a:gd name="T1" fmla="*/ 7 h 271"/>
                  <a:gd name="T2" fmla="*/ 18 w 255"/>
                  <a:gd name="T3" fmla="*/ 12 h 271"/>
                  <a:gd name="T4" fmla="*/ 108 w 255"/>
                  <a:gd name="T5" fmla="*/ 12 h 271"/>
                  <a:gd name="T6" fmla="*/ 94 w 255"/>
                  <a:gd name="T7" fmla="*/ 23 h 271"/>
                  <a:gd name="T8" fmla="*/ 94 w 255"/>
                  <a:gd name="T9" fmla="*/ 28 h 271"/>
                  <a:gd name="T10" fmla="*/ 50 w 255"/>
                  <a:gd name="T11" fmla="*/ 40 h 271"/>
                  <a:gd name="T12" fmla="*/ 83 w 255"/>
                  <a:gd name="T13" fmla="*/ 36 h 271"/>
                  <a:gd name="T14" fmla="*/ 83 w 255"/>
                  <a:gd name="T15" fmla="*/ 42 h 271"/>
                  <a:gd name="T16" fmla="*/ 90 w 255"/>
                  <a:gd name="T17" fmla="*/ 45 h 271"/>
                  <a:gd name="T18" fmla="*/ 10 w 255"/>
                  <a:gd name="T19" fmla="*/ 73 h 271"/>
                  <a:gd name="T20" fmla="*/ 86 w 255"/>
                  <a:gd name="T21" fmla="*/ 59 h 271"/>
                  <a:gd name="T22" fmla="*/ 68 w 255"/>
                  <a:gd name="T23" fmla="*/ 78 h 271"/>
                  <a:gd name="T24" fmla="*/ 10 w 255"/>
                  <a:gd name="T25" fmla="*/ 90 h 271"/>
                  <a:gd name="T26" fmla="*/ 72 w 255"/>
                  <a:gd name="T27" fmla="*/ 80 h 271"/>
                  <a:gd name="T28" fmla="*/ 25 w 255"/>
                  <a:gd name="T29" fmla="*/ 102 h 271"/>
                  <a:gd name="T30" fmla="*/ 53 w 255"/>
                  <a:gd name="T31" fmla="*/ 92 h 271"/>
                  <a:gd name="T32" fmla="*/ 72 w 255"/>
                  <a:gd name="T33" fmla="*/ 90 h 271"/>
                  <a:gd name="T34" fmla="*/ 72 w 255"/>
                  <a:gd name="T35" fmla="*/ 97 h 271"/>
                  <a:gd name="T36" fmla="*/ 61 w 255"/>
                  <a:gd name="T37" fmla="*/ 111 h 271"/>
                  <a:gd name="T38" fmla="*/ 6 w 255"/>
                  <a:gd name="T39" fmla="*/ 127 h 271"/>
                  <a:gd name="T40" fmla="*/ 68 w 255"/>
                  <a:gd name="T41" fmla="*/ 113 h 271"/>
                  <a:gd name="T42" fmla="*/ 57 w 255"/>
                  <a:gd name="T43" fmla="*/ 132 h 271"/>
                  <a:gd name="T44" fmla="*/ 43 w 255"/>
                  <a:gd name="T45" fmla="*/ 144 h 271"/>
                  <a:gd name="T46" fmla="*/ 50 w 255"/>
                  <a:gd name="T47" fmla="*/ 144 h 271"/>
                  <a:gd name="T48" fmla="*/ 50 w 255"/>
                  <a:gd name="T49" fmla="*/ 151 h 271"/>
                  <a:gd name="T50" fmla="*/ 10 w 255"/>
                  <a:gd name="T51" fmla="*/ 168 h 271"/>
                  <a:gd name="T52" fmla="*/ 43 w 255"/>
                  <a:gd name="T53" fmla="*/ 165 h 271"/>
                  <a:gd name="T54" fmla="*/ 43 w 255"/>
                  <a:gd name="T55" fmla="*/ 168 h 271"/>
                  <a:gd name="T56" fmla="*/ 47 w 255"/>
                  <a:gd name="T57" fmla="*/ 175 h 271"/>
                  <a:gd name="T58" fmla="*/ 38 w 255"/>
                  <a:gd name="T59" fmla="*/ 189 h 271"/>
                  <a:gd name="T60" fmla="*/ 47 w 255"/>
                  <a:gd name="T61" fmla="*/ 196 h 271"/>
                  <a:gd name="T62" fmla="*/ 50 w 255"/>
                  <a:gd name="T63" fmla="*/ 227 h 271"/>
                  <a:gd name="T64" fmla="*/ 57 w 255"/>
                  <a:gd name="T65" fmla="*/ 189 h 271"/>
                  <a:gd name="T66" fmla="*/ 119 w 255"/>
                  <a:gd name="T67" fmla="*/ 270 h 271"/>
                  <a:gd name="T68" fmla="*/ 83 w 255"/>
                  <a:gd name="T69" fmla="*/ 175 h 271"/>
                  <a:gd name="T70" fmla="*/ 83 w 255"/>
                  <a:gd name="T71" fmla="*/ 173 h 271"/>
                  <a:gd name="T72" fmla="*/ 86 w 255"/>
                  <a:gd name="T73" fmla="*/ 165 h 271"/>
                  <a:gd name="T74" fmla="*/ 137 w 255"/>
                  <a:gd name="T75" fmla="*/ 213 h 271"/>
                  <a:gd name="T76" fmla="*/ 104 w 255"/>
                  <a:gd name="T77" fmla="*/ 187 h 271"/>
                  <a:gd name="T78" fmla="*/ 94 w 255"/>
                  <a:gd name="T79" fmla="*/ 144 h 271"/>
                  <a:gd name="T80" fmla="*/ 97 w 255"/>
                  <a:gd name="T81" fmla="*/ 132 h 271"/>
                  <a:gd name="T82" fmla="*/ 116 w 255"/>
                  <a:gd name="T83" fmla="*/ 161 h 271"/>
                  <a:gd name="T84" fmla="*/ 104 w 255"/>
                  <a:gd name="T85" fmla="*/ 118 h 271"/>
                  <a:gd name="T86" fmla="*/ 123 w 255"/>
                  <a:gd name="T87" fmla="*/ 111 h 271"/>
                  <a:gd name="T88" fmla="*/ 137 w 255"/>
                  <a:gd name="T89" fmla="*/ 140 h 271"/>
                  <a:gd name="T90" fmla="*/ 119 w 255"/>
                  <a:gd name="T91" fmla="*/ 90 h 271"/>
                  <a:gd name="T92" fmla="*/ 123 w 255"/>
                  <a:gd name="T93" fmla="*/ 85 h 271"/>
                  <a:gd name="T94" fmla="*/ 127 w 255"/>
                  <a:gd name="T95" fmla="*/ 61 h 271"/>
                  <a:gd name="T96" fmla="*/ 144 w 255"/>
                  <a:gd name="T97" fmla="*/ 64 h 271"/>
                  <a:gd name="T98" fmla="*/ 210 w 255"/>
                  <a:gd name="T99" fmla="*/ 125 h 271"/>
                  <a:gd name="T100" fmla="*/ 163 w 255"/>
                  <a:gd name="T101" fmla="*/ 90 h 271"/>
                  <a:gd name="T102" fmla="*/ 137 w 255"/>
                  <a:gd name="T103" fmla="*/ 40 h 271"/>
                  <a:gd name="T104" fmla="*/ 144 w 255"/>
                  <a:gd name="T105" fmla="*/ 31 h 271"/>
                  <a:gd name="T106" fmla="*/ 177 w 255"/>
                  <a:gd name="T107" fmla="*/ 59 h 271"/>
                  <a:gd name="T108" fmla="*/ 170 w 255"/>
                  <a:gd name="T109" fmla="*/ 56 h 271"/>
                  <a:gd name="T110" fmla="*/ 155 w 255"/>
                  <a:gd name="T111" fmla="*/ 18 h 271"/>
                  <a:gd name="T112" fmla="*/ 195 w 255"/>
                  <a:gd name="T113" fmla="*/ 56 h 271"/>
                  <a:gd name="T114" fmla="*/ 169 w 255"/>
                  <a:gd name="T115" fmla="*/ 37 h 271"/>
                  <a:gd name="T116" fmla="*/ 149 w 255"/>
                  <a:gd name="T117" fmla="*/ 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36" name="Dowolny kształt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>
                  <a:gd name="T0" fmla="*/ 208 w 212"/>
                  <a:gd name="T1" fmla="*/ 39 h 258"/>
                  <a:gd name="T2" fmla="*/ 192 w 212"/>
                  <a:gd name="T3" fmla="*/ 23 h 258"/>
                  <a:gd name="T4" fmla="*/ 186 w 212"/>
                  <a:gd name="T5" fmla="*/ 16 h 258"/>
                  <a:gd name="T6" fmla="*/ 170 w 212"/>
                  <a:gd name="T7" fmla="*/ 10 h 258"/>
                  <a:gd name="T8" fmla="*/ 156 w 212"/>
                  <a:gd name="T9" fmla="*/ 5 h 258"/>
                  <a:gd name="T10" fmla="*/ 136 w 212"/>
                  <a:gd name="T11" fmla="*/ 0 h 258"/>
                  <a:gd name="T12" fmla="*/ 119 w 212"/>
                  <a:gd name="T13" fmla="*/ 0 h 258"/>
                  <a:gd name="T14" fmla="*/ 104 w 212"/>
                  <a:gd name="T15" fmla="*/ 2 h 258"/>
                  <a:gd name="T16" fmla="*/ 86 w 212"/>
                  <a:gd name="T17" fmla="*/ 4 h 258"/>
                  <a:gd name="T18" fmla="*/ 66 w 212"/>
                  <a:gd name="T19" fmla="*/ 9 h 258"/>
                  <a:gd name="T20" fmla="*/ 54 w 212"/>
                  <a:gd name="T21" fmla="*/ 19 h 258"/>
                  <a:gd name="T22" fmla="*/ 42 w 212"/>
                  <a:gd name="T23" fmla="*/ 33 h 258"/>
                  <a:gd name="T24" fmla="*/ 29 w 212"/>
                  <a:gd name="T25" fmla="*/ 43 h 258"/>
                  <a:gd name="T26" fmla="*/ 19 w 212"/>
                  <a:gd name="T27" fmla="*/ 54 h 258"/>
                  <a:gd name="T28" fmla="*/ 8 w 212"/>
                  <a:gd name="T29" fmla="*/ 69 h 258"/>
                  <a:gd name="T30" fmla="*/ 0 w 212"/>
                  <a:gd name="T31" fmla="*/ 99 h 258"/>
                  <a:gd name="T32" fmla="*/ 2 w 212"/>
                  <a:gd name="T33" fmla="*/ 123 h 258"/>
                  <a:gd name="T34" fmla="*/ 12 w 212"/>
                  <a:gd name="T35" fmla="*/ 157 h 258"/>
                  <a:gd name="T36" fmla="*/ 29 w 212"/>
                  <a:gd name="T37" fmla="*/ 186 h 258"/>
                  <a:gd name="T38" fmla="*/ 66 w 212"/>
                  <a:gd name="T39" fmla="*/ 257 h 258"/>
                  <a:gd name="T40" fmla="*/ 52 w 212"/>
                  <a:gd name="T41" fmla="*/ 181 h 258"/>
                  <a:gd name="T42" fmla="*/ 44 w 212"/>
                  <a:gd name="T43" fmla="*/ 156 h 258"/>
                  <a:gd name="T44" fmla="*/ 39 w 212"/>
                  <a:gd name="T45" fmla="*/ 133 h 258"/>
                  <a:gd name="T46" fmla="*/ 37 w 212"/>
                  <a:gd name="T47" fmla="*/ 109 h 258"/>
                  <a:gd name="T48" fmla="*/ 42 w 212"/>
                  <a:gd name="T49" fmla="*/ 81 h 258"/>
                  <a:gd name="T50" fmla="*/ 46 w 212"/>
                  <a:gd name="T51" fmla="*/ 61 h 258"/>
                  <a:gd name="T52" fmla="*/ 56 w 212"/>
                  <a:gd name="T53" fmla="*/ 35 h 258"/>
                  <a:gd name="T54" fmla="*/ 72 w 212"/>
                  <a:gd name="T55" fmla="*/ 23 h 258"/>
                  <a:gd name="T56" fmla="*/ 92 w 212"/>
                  <a:gd name="T57" fmla="*/ 18 h 258"/>
                  <a:gd name="T58" fmla="*/ 144 w 212"/>
                  <a:gd name="T59" fmla="*/ 15 h 258"/>
                  <a:gd name="T60" fmla="*/ 176 w 212"/>
                  <a:gd name="T61" fmla="*/ 23 h 258"/>
                  <a:gd name="T62" fmla="*/ 211 w 212"/>
                  <a:gd name="T63" fmla="*/ 42 h 258"/>
                  <a:gd name="T64" fmla="*/ 208 w 212"/>
                  <a:gd name="T65" fmla="*/ 39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37" name="Dowolny kształt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>
                  <a:gd name="T0" fmla="*/ 63 w 218"/>
                  <a:gd name="T1" fmla="*/ 251 h 252"/>
                  <a:gd name="T2" fmla="*/ 48 w 218"/>
                  <a:gd name="T3" fmla="*/ 207 h 252"/>
                  <a:gd name="T4" fmla="*/ 41 w 218"/>
                  <a:gd name="T5" fmla="*/ 189 h 252"/>
                  <a:gd name="T6" fmla="*/ 26 w 218"/>
                  <a:gd name="T7" fmla="*/ 166 h 252"/>
                  <a:gd name="T8" fmla="*/ 10 w 218"/>
                  <a:gd name="T9" fmla="*/ 145 h 252"/>
                  <a:gd name="T10" fmla="*/ 1 w 218"/>
                  <a:gd name="T11" fmla="*/ 132 h 252"/>
                  <a:gd name="T12" fmla="*/ 0 w 218"/>
                  <a:gd name="T13" fmla="*/ 119 h 252"/>
                  <a:gd name="T14" fmla="*/ 4 w 218"/>
                  <a:gd name="T15" fmla="*/ 100 h 252"/>
                  <a:gd name="T16" fmla="*/ 6 w 218"/>
                  <a:gd name="T17" fmla="*/ 81 h 252"/>
                  <a:gd name="T18" fmla="*/ 30 w 218"/>
                  <a:gd name="T19" fmla="*/ 34 h 252"/>
                  <a:gd name="T20" fmla="*/ 41 w 218"/>
                  <a:gd name="T21" fmla="*/ 23 h 252"/>
                  <a:gd name="T22" fmla="*/ 61 w 218"/>
                  <a:gd name="T23" fmla="*/ 10 h 252"/>
                  <a:gd name="T24" fmla="*/ 78 w 218"/>
                  <a:gd name="T25" fmla="*/ 2 h 252"/>
                  <a:gd name="T26" fmla="*/ 100 w 218"/>
                  <a:gd name="T27" fmla="*/ 0 h 252"/>
                  <a:gd name="T28" fmla="*/ 118 w 218"/>
                  <a:gd name="T29" fmla="*/ 5 h 252"/>
                  <a:gd name="T30" fmla="*/ 140 w 218"/>
                  <a:gd name="T31" fmla="*/ 10 h 252"/>
                  <a:gd name="T32" fmla="*/ 163 w 218"/>
                  <a:gd name="T33" fmla="*/ 25 h 252"/>
                  <a:gd name="T34" fmla="*/ 170 w 218"/>
                  <a:gd name="T35" fmla="*/ 36 h 252"/>
                  <a:gd name="T36" fmla="*/ 184 w 218"/>
                  <a:gd name="T37" fmla="*/ 51 h 252"/>
                  <a:gd name="T38" fmla="*/ 195 w 218"/>
                  <a:gd name="T39" fmla="*/ 64 h 252"/>
                  <a:gd name="T40" fmla="*/ 215 w 218"/>
                  <a:gd name="T41" fmla="*/ 129 h 252"/>
                  <a:gd name="T42" fmla="*/ 217 w 218"/>
                  <a:gd name="T43" fmla="*/ 142 h 252"/>
                  <a:gd name="T44" fmla="*/ 212 w 218"/>
                  <a:gd name="T45" fmla="*/ 164 h 252"/>
                  <a:gd name="T46" fmla="*/ 201 w 218"/>
                  <a:gd name="T47" fmla="*/ 225 h 252"/>
                  <a:gd name="T48" fmla="*/ 202 w 218"/>
                  <a:gd name="T49" fmla="*/ 165 h 252"/>
                  <a:gd name="T50" fmla="*/ 195 w 218"/>
                  <a:gd name="T51" fmla="*/ 138 h 252"/>
                  <a:gd name="T52" fmla="*/ 190 w 218"/>
                  <a:gd name="T53" fmla="*/ 122 h 252"/>
                  <a:gd name="T54" fmla="*/ 182 w 218"/>
                  <a:gd name="T55" fmla="*/ 100 h 252"/>
                  <a:gd name="T56" fmla="*/ 173 w 218"/>
                  <a:gd name="T57" fmla="*/ 79 h 252"/>
                  <a:gd name="T58" fmla="*/ 159 w 218"/>
                  <a:gd name="T59" fmla="*/ 57 h 252"/>
                  <a:gd name="T60" fmla="*/ 144 w 218"/>
                  <a:gd name="T61" fmla="*/ 37 h 252"/>
                  <a:gd name="T62" fmla="*/ 131 w 218"/>
                  <a:gd name="T63" fmla="*/ 20 h 252"/>
                  <a:gd name="T64" fmla="*/ 118 w 218"/>
                  <a:gd name="T65" fmla="*/ 10 h 252"/>
                  <a:gd name="T66" fmla="*/ 103 w 218"/>
                  <a:gd name="T67" fmla="*/ 6 h 252"/>
                  <a:gd name="T68" fmla="*/ 87 w 218"/>
                  <a:gd name="T69" fmla="*/ 10 h 252"/>
                  <a:gd name="T70" fmla="*/ 77 w 218"/>
                  <a:gd name="T71" fmla="*/ 19 h 252"/>
                  <a:gd name="T72" fmla="*/ 70 w 218"/>
                  <a:gd name="T73" fmla="*/ 36 h 252"/>
                  <a:gd name="T74" fmla="*/ 70 w 218"/>
                  <a:gd name="T75" fmla="*/ 48 h 252"/>
                  <a:gd name="T76" fmla="*/ 65 w 218"/>
                  <a:gd name="T77" fmla="*/ 71 h 252"/>
                  <a:gd name="T78" fmla="*/ 58 w 218"/>
                  <a:gd name="T79" fmla="*/ 85 h 252"/>
                  <a:gd name="T80" fmla="*/ 43 w 218"/>
                  <a:gd name="T81" fmla="*/ 108 h 252"/>
                  <a:gd name="T82" fmla="*/ 41 w 218"/>
                  <a:gd name="T83" fmla="*/ 119 h 252"/>
                  <a:gd name="T84" fmla="*/ 38 w 218"/>
                  <a:gd name="T85" fmla="*/ 131 h 252"/>
                  <a:gd name="T86" fmla="*/ 38 w 218"/>
                  <a:gd name="T87" fmla="*/ 147 h 252"/>
                  <a:gd name="T88" fmla="*/ 65 w 218"/>
                  <a:gd name="T89" fmla="*/ 203 h 252"/>
                  <a:gd name="T90" fmla="*/ 63 w 218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38" name="Dowolny kształt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>
                  <a:gd name="T0" fmla="*/ 1 w 280"/>
                  <a:gd name="T1" fmla="*/ 301 h 366"/>
                  <a:gd name="T2" fmla="*/ 11 w 280"/>
                  <a:gd name="T3" fmla="*/ 289 h 366"/>
                  <a:gd name="T4" fmla="*/ 80 w 280"/>
                  <a:gd name="T5" fmla="*/ 365 h 366"/>
                  <a:gd name="T6" fmla="*/ 25 w 280"/>
                  <a:gd name="T7" fmla="*/ 291 h 366"/>
                  <a:gd name="T8" fmla="*/ 31 w 280"/>
                  <a:gd name="T9" fmla="*/ 283 h 366"/>
                  <a:gd name="T10" fmla="*/ 99 w 280"/>
                  <a:gd name="T11" fmla="*/ 336 h 366"/>
                  <a:gd name="T12" fmla="*/ 28 w 280"/>
                  <a:gd name="T13" fmla="*/ 280 h 366"/>
                  <a:gd name="T14" fmla="*/ 37 w 280"/>
                  <a:gd name="T15" fmla="*/ 267 h 366"/>
                  <a:gd name="T16" fmla="*/ 46 w 280"/>
                  <a:gd name="T17" fmla="*/ 254 h 366"/>
                  <a:gd name="T18" fmla="*/ 41 w 280"/>
                  <a:gd name="T19" fmla="*/ 245 h 366"/>
                  <a:gd name="T20" fmla="*/ 50 w 280"/>
                  <a:gd name="T21" fmla="*/ 239 h 366"/>
                  <a:gd name="T22" fmla="*/ 46 w 280"/>
                  <a:gd name="T23" fmla="*/ 238 h 366"/>
                  <a:gd name="T24" fmla="*/ 46 w 280"/>
                  <a:gd name="T25" fmla="*/ 225 h 366"/>
                  <a:gd name="T26" fmla="*/ 50 w 280"/>
                  <a:gd name="T27" fmla="*/ 216 h 366"/>
                  <a:gd name="T28" fmla="*/ 132 w 280"/>
                  <a:gd name="T29" fmla="*/ 280 h 366"/>
                  <a:gd name="T30" fmla="*/ 46 w 280"/>
                  <a:gd name="T31" fmla="*/ 213 h 366"/>
                  <a:gd name="T32" fmla="*/ 55 w 280"/>
                  <a:gd name="T33" fmla="*/ 213 h 366"/>
                  <a:gd name="T34" fmla="*/ 55 w 280"/>
                  <a:gd name="T35" fmla="*/ 194 h 366"/>
                  <a:gd name="T36" fmla="*/ 159 w 280"/>
                  <a:gd name="T37" fmla="*/ 238 h 366"/>
                  <a:gd name="T38" fmla="*/ 77 w 280"/>
                  <a:gd name="T39" fmla="*/ 208 h 366"/>
                  <a:gd name="T40" fmla="*/ 47 w 280"/>
                  <a:gd name="T41" fmla="*/ 182 h 366"/>
                  <a:gd name="T42" fmla="*/ 50 w 280"/>
                  <a:gd name="T43" fmla="*/ 172 h 366"/>
                  <a:gd name="T44" fmla="*/ 68 w 280"/>
                  <a:gd name="T45" fmla="*/ 180 h 366"/>
                  <a:gd name="T46" fmla="*/ 70 w 280"/>
                  <a:gd name="T47" fmla="*/ 168 h 366"/>
                  <a:gd name="T48" fmla="*/ 146 w 280"/>
                  <a:gd name="T49" fmla="*/ 188 h 366"/>
                  <a:gd name="T50" fmla="*/ 118 w 280"/>
                  <a:gd name="T51" fmla="*/ 178 h 366"/>
                  <a:gd name="T52" fmla="*/ 58 w 280"/>
                  <a:gd name="T53" fmla="*/ 154 h 366"/>
                  <a:gd name="T54" fmla="*/ 55 w 280"/>
                  <a:gd name="T55" fmla="*/ 136 h 366"/>
                  <a:gd name="T56" fmla="*/ 60 w 280"/>
                  <a:gd name="T57" fmla="*/ 126 h 366"/>
                  <a:gd name="T58" fmla="*/ 80 w 280"/>
                  <a:gd name="T59" fmla="*/ 134 h 366"/>
                  <a:gd name="T60" fmla="*/ 76 w 280"/>
                  <a:gd name="T61" fmla="*/ 116 h 366"/>
                  <a:gd name="T62" fmla="*/ 70 w 280"/>
                  <a:gd name="T63" fmla="*/ 105 h 366"/>
                  <a:gd name="T64" fmla="*/ 75 w 280"/>
                  <a:gd name="T65" fmla="*/ 99 h 366"/>
                  <a:gd name="T66" fmla="*/ 155 w 280"/>
                  <a:gd name="T67" fmla="*/ 130 h 366"/>
                  <a:gd name="T68" fmla="*/ 250 w 280"/>
                  <a:gd name="T69" fmla="*/ 154 h 366"/>
                  <a:gd name="T70" fmla="*/ 118 w 280"/>
                  <a:gd name="T71" fmla="*/ 115 h 366"/>
                  <a:gd name="T72" fmla="*/ 75 w 280"/>
                  <a:gd name="T73" fmla="*/ 99 h 366"/>
                  <a:gd name="T74" fmla="*/ 80 w 280"/>
                  <a:gd name="T75" fmla="*/ 89 h 366"/>
                  <a:gd name="T76" fmla="*/ 72 w 280"/>
                  <a:gd name="T77" fmla="*/ 70 h 366"/>
                  <a:gd name="T78" fmla="*/ 75 w 280"/>
                  <a:gd name="T79" fmla="*/ 56 h 366"/>
                  <a:gd name="T80" fmla="*/ 118 w 280"/>
                  <a:gd name="T81" fmla="*/ 72 h 366"/>
                  <a:gd name="T82" fmla="*/ 108 w 280"/>
                  <a:gd name="T83" fmla="*/ 68 h 366"/>
                  <a:gd name="T84" fmla="*/ 80 w 280"/>
                  <a:gd name="T85" fmla="*/ 56 h 366"/>
                  <a:gd name="T86" fmla="*/ 75 w 280"/>
                  <a:gd name="T87" fmla="*/ 49 h 366"/>
                  <a:gd name="T88" fmla="*/ 60 w 280"/>
                  <a:gd name="T89" fmla="*/ 40 h 366"/>
                  <a:gd name="T90" fmla="*/ 146 w 280"/>
                  <a:gd name="T91" fmla="*/ 56 h 366"/>
                  <a:gd name="T92" fmla="*/ 60 w 280"/>
                  <a:gd name="T93" fmla="*/ 27 h 366"/>
                  <a:gd name="T94" fmla="*/ 161 w 280"/>
                  <a:gd name="T95" fmla="*/ 27 h 366"/>
                  <a:gd name="T96" fmla="*/ 206 w 280"/>
                  <a:gd name="T97" fmla="*/ 23 h 366"/>
                  <a:gd name="T98" fmla="*/ 75 w 280"/>
                  <a:gd name="T99" fmla="*/ 27 h 366"/>
                  <a:gd name="T100" fmla="*/ 55 w 280"/>
                  <a:gd name="T101" fmla="*/ 10 h 366"/>
                  <a:gd name="T102" fmla="*/ 26 w 280"/>
                  <a:gd name="T103" fmla="*/ 4 h 366"/>
                  <a:gd name="T104" fmla="*/ 0 w 280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  <p:sp>
            <p:nvSpPr>
              <p:cNvPr id="39" name="Dowolny kształt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>
                  <a:gd name="T0" fmla="*/ 145 w 150"/>
                  <a:gd name="T1" fmla="*/ 25 h 161"/>
                  <a:gd name="T2" fmla="*/ 114 w 150"/>
                  <a:gd name="T3" fmla="*/ 0 h 161"/>
                  <a:gd name="T4" fmla="*/ 94 w 150"/>
                  <a:gd name="T5" fmla="*/ 0 h 161"/>
                  <a:gd name="T6" fmla="*/ 77 w 150"/>
                  <a:gd name="T7" fmla="*/ 2 h 161"/>
                  <a:gd name="T8" fmla="*/ 64 w 150"/>
                  <a:gd name="T9" fmla="*/ 9 h 161"/>
                  <a:gd name="T10" fmla="*/ 30 w 150"/>
                  <a:gd name="T11" fmla="*/ 29 h 161"/>
                  <a:gd name="T12" fmla="*/ 19 w 150"/>
                  <a:gd name="T13" fmla="*/ 38 h 161"/>
                  <a:gd name="T14" fmla="*/ 11 w 150"/>
                  <a:gd name="T15" fmla="*/ 47 h 161"/>
                  <a:gd name="T16" fmla="*/ 3 w 150"/>
                  <a:gd name="T17" fmla="*/ 75 h 161"/>
                  <a:gd name="T18" fmla="*/ 0 w 150"/>
                  <a:gd name="T19" fmla="*/ 83 h 161"/>
                  <a:gd name="T20" fmla="*/ 3 w 150"/>
                  <a:gd name="T21" fmla="*/ 94 h 161"/>
                  <a:gd name="T22" fmla="*/ 8 w 150"/>
                  <a:gd name="T23" fmla="*/ 104 h 161"/>
                  <a:gd name="T24" fmla="*/ 22 w 150"/>
                  <a:gd name="T25" fmla="*/ 122 h 161"/>
                  <a:gd name="T26" fmla="*/ 33 w 150"/>
                  <a:gd name="T27" fmla="*/ 133 h 161"/>
                  <a:gd name="T28" fmla="*/ 49 w 150"/>
                  <a:gd name="T29" fmla="*/ 145 h 161"/>
                  <a:gd name="T30" fmla="*/ 84 w 150"/>
                  <a:gd name="T31" fmla="*/ 160 h 161"/>
                  <a:gd name="T32" fmla="*/ 67 w 150"/>
                  <a:gd name="T33" fmla="*/ 141 h 161"/>
                  <a:gd name="T34" fmla="*/ 52 w 150"/>
                  <a:gd name="T35" fmla="*/ 124 h 161"/>
                  <a:gd name="T36" fmla="*/ 44 w 150"/>
                  <a:gd name="T37" fmla="*/ 108 h 161"/>
                  <a:gd name="T38" fmla="*/ 47 w 150"/>
                  <a:gd name="T39" fmla="*/ 94 h 161"/>
                  <a:gd name="T40" fmla="*/ 49 w 150"/>
                  <a:gd name="T41" fmla="*/ 83 h 161"/>
                  <a:gd name="T42" fmla="*/ 44 w 150"/>
                  <a:gd name="T43" fmla="*/ 70 h 161"/>
                  <a:gd name="T44" fmla="*/ 41 w 150"/>
                  <a:gd name="T45" fmla="*/ 59 h 161"/>
                  <a:gd name="T46" fmla="*/ 55 w 150"/>
                  <a:gd name="T47" fmla="*/ 38 h 161"/>
                  <a:gd name="T48" fmla="*/ 58 w 150"/>
                  <a:gd name="T49" fmla="*/ 27 h 161"/>
                  <a:gd name="T50" fmla="*/ 70 w 150"/>
                  <a:gd name="T51" fmla="*/ 18 h 161"/>
                  <a:gd name="T52" fmla="*/ 94 w 150"/>
                  <a:gd name="T53" fmla="*/ 6 h 161"/>
                  <a:gd name="T54" fmla="*/ 106 w 150"/>
                  <a:gd name="T55" fmla="*/ 15 h 161"/>
                  <a:gd name="T56" fmla="*/ 149 w 150"/>
                  <a:gd name="T57" fmla="*/ 30 h 161"/>
                  <a:gd name="T58" fmla="*/ 145 w 150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pl-PL" noProof="0" dirty="0"/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8911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kern="1200">
          <a:solidFill>
            <a:schemeClr val="accent1">
              <a:lumMod val="50000"/>
            </a:schemeClr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3312" userDrawn="1">
          <p15:clr>
            <a:srgbClr val="F26B43"/>
          </p15:clr>
        </p15:guide>
        <p15:guide id="3" orient="horz" pos="1008" userDrawn="1">
          <p15:clr>
            <a:srgbClr val="F26B43"/>
          </p15:clr>
        </p15:guide>
        <p15:guide id="4" orient="horz" pos="1152" userDrawn="1">
          <p15:clr>
            <a:srgbClr val="F26B43"/>
          </p15:clr>
        </p15:guide>
        <p15:guide id="5" pos="384" userDrawn="1">
          <p15:clr>
            <a:srgbClr val="F26B43"/>
          </p15:clr>
        </p15:guide>
        <p15:guide id="6" pos="7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pl-PL" dirty="0"/>
              <a:t>Agresja i przemoc w szkole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10000"/>
          </a:bodyPr>
          <a:lstStyle/>
          <a:p>
            <a:pPr rtl="0"/>
            <a:r>
              <a:rPr lang="pl-PL" dirty="0"/>
              <a:t>Przyczyny i środki zaradcze</a:t>
            </a:r>
          </a:p>
          <a:p>
            <a:pPr rtl="0"/>
            <a:endParaRPr lang="pl-PL" dirty="0"/>
          </a:p>
          <a:p>
            <a:pPr rtl="0"/>
            <a:r>
              <a:rPr lang="pl-PL" dirty="0"/>
              <a:t>Danuta Gadziomska</a:t>
            </a:r>
          </a:p>
        </p:txBody>
      </p:sp>
    </p:spTree>
    <p:extLst>
      <p:ext uri="{BB962C8B-B14F-4D97-AF65-F5344CB8AC3E}">
        <p14:creationId xmlns="" xmlns:p14="http://schemas.microsoft.com/office/powerpoint/2010/main" val="2135784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6EFB56A6-00CC-4C7C-9DCE-2EA1A2D2A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Werbalna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65F2E896-827A-4F61-B801-191DAAFA4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Dokuczanie,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Wyśmiewanie,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Wyszydzanie,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Ośmieszanie,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Pokazywanie nieprzyzwoitych gestów,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Wykluczenie z grupy</a:t>
            </a:r>
          </a:p>
        </p:txBody>
      </p:sp>
    </p:spTree>
    <p:extLst>
      <p:ext uri="{BB962C8B-B14F-4D97-AF65-F5344CB8AC3E}">
        <p14:creationId xmlns="" xmlns:p14="http://schemas.microsoft.com/office/powerpoint/2010/main" val="2061703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672F6FF6-11E0-4E95-BB95-2608DEDA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Relacyjna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DFE95C3-B085-43D2-86B7-8647548C5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Agresja bez fizycznego kontaktu, polegająca na działaniach, które prowadzą do obniżenia czyjegoś statusu w grupie;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Wykluczenia z grupy;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Izolowania, pomijania i nieodzywania się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Cyberprzemoc ( SMS-y, e- maile, portale społecznościowe, zdjęcia i wpisy )</a:t>
            </a:r>
          </a:p>
        </p:txBody>
      </p:sp>
    </p:spTree>
    <p:extLst>
      <p:ext uri="{BB962C8B-B14F-4D97-AF65-F5344CB8AC3E}">
        <p14:creationId xmlns="" xmlns:p14="http://schemas.microsoft.com/office/powerpoint/2010/main" val="990629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B26EDFE-781A-4B74-8D90-A53D214F5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wpływ jest taki sam na każde dziecko 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EFA2A92-199E-472B-84A0-2B318F769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Bycie świadkami przemocy domowej przez dzieci sprawia, że doświadczają zarówno krótko jak i długoterminowych tego skutków na tle poznawczym, emocjonalnym czy związanych z ich zachowaniem. Każde dziecko zareaguje inaczej na uraz psychiczny, niektóre z nich mogą być odporne i nie ujawnią żadnych negatywnych skutków.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612050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BA62CB1-A940-4B36-9F6E-2C18A3EA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Dzieci mogą: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9890A4D2-BAC7-4920-A5DB-A6A07E32E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/>
            </a:r>
            <a:br>
              <a:rPr lang="pl-PL" dirty="0"/>
            </a:br>
            <a:endParaRPr lang="pl-PL" dirty="0"/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        być zaniepokojone lub przygnębione,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        mieć problemy ze spaniem,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        mieć koszmary lub powrót wspomnień z przeszłości,</a:t>
            </a:r>
            <a:br>
              <a:rPr lang="pl-PL" dirty="0"/>
            </a:br>
            <a:endParaRPr lang="pl-PL" dirty="0"/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        łatwo się przestraszyć,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        narzekać na występowanie objawów fizycznych, jak bóle brzucha,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        zacząć moczyć się w nocy,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714416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D7AEF35-9D72-4D39-8DD4-9D9EC8BB7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176688E-4D26-4129-8724-FC0E033DF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6262"/>
            <a:ext cx="10972800" cy="395713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mieć napady złości,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zachowywać się tak, jakby były znacznie młodsze niż są w rzeczywistości,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 mieć problemy w szkole,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 stać się agresywne lub mogą ukrywać swoje cierpienie i unikać innych 			  ludzi,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 mieć obniżone poczucie własnej wartości,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 starsze dzieci mogą zacząć wagarować lub zacząć pić alkohol lub używać narkotyków,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  zacząć wyrządzać sobie krzywdę poprzez przedawkowanie lub okaleczanie 	się,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  mieć zaburzenia w odżywianiu się,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81838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AF9E9D0-5E9F-4797-824A-D12B6B8AD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Dzieci mogą odczuwać: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2F785FD-2502-48C2-A12E-D3095FA75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złość,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 poczucie winy,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 niepewność,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samotność,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 strach,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 bezsilność czy zagubienie.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Mogą mieć mieszane uczucia względem zarówno oprawcy jak</a:t>
            </a:r>
          </a:p>
          <a:p>
            <a:pPr marL="0" indent="0">
              <a:buNone/>
            </a:pPr>
            <a:r>
              <a:rPr lang="pl-PL" dirty="0"/>
              <a:t>i rodzica nie stosującego przemocy.</a:t>
            </a:r>
          </a:p>
        </p:txBody>
      </p:sp>
    </p:spTree>
    <p:extLst>
      <p:ext uri="{BB962C8B-B14F-4D97-AF65-F5344CB8AC3E}">
        <p14:creationId xmlns="" xmlns:p14="http://schemas.microsoft.com/office/powerpoint/2010/main" val="339557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676B5985-33C4-4732-A94F-55AB01FFD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ryzyka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F7ED7F6D-D671-4948-886D-3424D7566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Brak pewności siebie, nieśmiałość , wysoki poziom lęku;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Trudności w nawiązywaniu kontaktów z rówieśnikami i w związku z tym mniejsze wsparcie społeczne;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Niespójne relacje rodziców ze szkołą;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U chłopców niska sprawność fizyczna</a:t>
            </a:r>
          </a:p>
          <a:p>
            <a:pPr marL="457200" indent="-457200"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14197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21042AA-B5D7-479E-963A-EC5F9D165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Diagnoza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B791A7DA-EC68-4C68-92BA-45E4756FA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Winna obejmować różne aspekty sytuacji szkolnej,</a:t>
            </a:r>
          </a:p>
          <a:p>
            <a:r>
              <a:rPr lang="pl-PL" dirty="0"/>
              <a:t>Ważna jest w szczególności gdy problemy agresji zaczynają się dopiero ujawniać,</a:t>
            </a:r>
          </a:p>
          <a:p>
            <a:r>
              <a:rPr lang="pl-PL" dirty="0"/>
              <a:t>Dobra, wnikliwa obserwacja nauczyciela jest sposobem diagnozowania pod katem występowania zjawisk agresji i przemocy w szkole.</a:t>
            </a:r>
          </a:p>
          <a:p>
            <a:r>
              <a:rPr lang="pl-PL" dirty="0"/>
              <a:t>Skuteczność jest uzależniona od posiadanej wiedzy na temat tych </a:t>
            </a:r>
            <a:r>
              <a:rPr lang="pl-PL" dirty="0" err="1"/>
              <a:t>zachowań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16911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AA12410-B815-49AE-AFEB-279E6F750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Czego dotyczy diagnoza?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A8DB4AA2-68CC-477D-9A43-BD8F7A85F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 Wiedzy nt. zjawisk agresji i przemocy w szkole – najczęściej występujących form agresji, miejsc, w których do  nich dochodzi;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Znajomość „portretów” ofiary i sprawcy;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Zasobów grona nauczycielskiego – praktycznych umiejętności wychowawczych nauczycieli,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Aktualnie wykorzystywanych sposobów rozwiazywania problemów – istniejących procedur i norm oraz ich faktycznej znajomości i stosowania,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Umiejętności wyodrębniania w sytuacji szkolnej czynników bezpośrednich          i zwiększających ryzyko zaistnienia przemocy.</a:t>
            </a:r>
          </a:p>
        </p:txBody>
      </p:sp>
    </p:spTree>
    <p:extLst>
      <p:ext uri="{BB962C8B-B14F-4D97-AF65-F5344CB8AC3E}">
        <p14:creationId xmlns="" xmlns:p14="http://schemas.microsoft.com/office/powerpoint/2010/main" val="403028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9B67389-0D3B-4A37-8DC7-D6FAFFB64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i gdzie je znaleźć?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E192687-ACC6-4BC7-BB66-2AEE21C94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Nieprawidłowa organizacja nauczania – nuda, brak zagospodarowania czasu, ograniczanie przestrzeni, zagęszczenie , nadmiar bodźców, hałas, brak relaksu i odprężenia ( dla nauczycieli i uczniów), brak zajęć pozalekcyjnych;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niewłaściwy system norm – normy niejasne, niespójne lub podwójne standardy; rywalizację m-</a:t>
            </a:r>
            <a:r>
              <a:rPr lang="pl-PL" dirty="0" err="1"/>
              <a:t>dzy</a:t>
            </a:r>
            <a:r>
              <a:rPr lang="pl-PL" dirty="0"/>
              <a:t> uczniami;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Normy preferujące i użycie siły;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Nieprzestrzeganie norm przez osoby znaczące;</a:t>
            </a:r>
          </a:p>
        </p:txBody>
      </p:sp>
    </p:spTree>
    <p:extLst>
      <p:ext uri="{BB962C8B-B14F-4D97-AF65-F5344CB8AC3E}">
        <p14:creationId xmlns="" xmlns:p14="http://schemas.microsoft.com/office/powerpoint/2010/main" val="40258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8C27B3B-74CA-401A-9FB9-A2891B0B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Agresja to?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269B74-EF7A-4C39-8C92-0BE98E0FB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6262"/>
            <a:ext cx="10972800" cy="3883978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Termin "agresja" wywodzi się z języka łacińskiego, w którym słowo "</a:t>
            </a:r>
            <a:r>
              <a:rPr lang="pl-PL" dirty="0" err="1"/>
              <a:t>agressio</a:t>
            </a:r>
            <a:r>
              <a:rPr lang="pl-PL" dirty="0"/>
              <a:t>" oznacza "napad", a słowo "</a:t>
            </a:r>
            <a:r>
              <a:rPr lang="pl-PL" dirty="0" err="1"/>
              <a:t>agressor</a:t>
            </a:r>
            <a:r>
              <a:rPr lang="pl-PL" dirty="0"/>
              <a:t>" "rozbójnika".</a:t>
            </a:r>
          </a:p>
          <a:p>
            <a:endParaRPr lang="pl-PL" dirty="0"/>
          </a:p>
          <a:p>
            <a:r>
              <a:rPr lang="pl-PL" dirty="0"/>
              <a:t> W literaturze znane są trzy główne teorie wyjaśniające pochodzenie ludzkiej agresji:</a:t>
            </a:r>
          </a:p>
          <a:p>
            <a:endParaRPr lang="pl-PL" dirty="0"/>
          </a:p>
          <a:p>
            <a:r>
              <a:rPr lang="pl-PL" dirty="0"/>
              <a:t>teoria instynktów, która mówi, że agresja jest instynktem wrodzonym i że człowiek z natury zachowuje się agresywnie i stosuje przemoc;</a:t>
            </a:r>
          </a:p>
          <a:p>
            <a:r>
              <a:rPr lang="pl-PL" dirty="0"/>
              <a:t>teoria frustracji, według której przyczyną </a:t>
            </a:r>
            <a:r>
              <a:rPr lang="pl-PL" dirty="0" err="1"/>
              <a:t>zachowań</a:t>
            </a:r>
            <a:r>
              <a:rPr lang="pl-PL" dirty="0"/>
              <a:t> agresywnych jest przeżywana frustracja, będąca wynikiem zablokowania zaspokojenia potrzeb; </a:t>
            </a:r>
          </a:p>
          <a:p>
            <a:r>
              <a:rPr lang="pl-PL" dirty="0"/>
              <a:t> teoria społecznego uczenia się, która mówi, że ludzie uczą się </a:t>
            </a:r>
            <a:r>
              <a:rPr lang="pl-PL" dirty="0" err="1"/>
              <a:t>zachowań</a:t>
            </a:r>
            <a:r>
              <a:rPr lang="pl-PL" dirty="0"/>
              <a:t> agresywnych bądź przez własne, bezpośrednie doświadczenie, bądź przez naśladownictwo.</a:t>
            </a:r>
          </a:p>
        </p:txBody>
      </p:sp>
    </p:spTree>
    <p:extLst>
      <p:ext uri="{BB962C8B-B14F-4D97-AF65-F5344CB8AC3E}">
        <p14:creationId xmlns="" xmlns:p14="http://schemas.microsoft.com/office/powerpoint/2010/main" val="1840384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78A1942-ACBF-41A9-AF9F-260AC5A83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A9438974-59FE-4FF2-9B63-C69A6F10A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pl-PL" dirty="0"/>
              <a:t>Niewłaściwa reakcja na zachowania agresywne – reakcje niekonsekwentne;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pl-PL" dirty="0"/>
              <a:t>Nieprawidłowe relacje uczeń – nauczyciel- rodzic, w tym sprzeczności interesów;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pl-PL" dirty="0"/>
              <a:t>Brak autentycznego dialogu i kontaktu z rodzicami;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pl-PL" dirty="0"/>
              <a:t>Niewłaściwy sposób komunikowania się nauczycieli z uczniami.</a:t>
            </a:r>
          </a:p>
        </p:txBody>
      </p:sp>
    </p:spTree>
    <p:extLst>
      <p:ext uri="{BB962C8B-B14F-4D97-AF65-F5344CB8AC3E}">
        <p14:creationId xmlns="" xmlns:p14="http://schemas.microsoft.com/office/powerpoint/2010/main" val="350670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D3F8CB9-D292-4445-866F-AEC2AE79D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Procedury szkolne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8D39378-BC5A-4AF2-B838-5323F2C31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Winny być:</a:t>
            </a:r>
          </a:p>
          <a:p>
            <a:r>
              <a:rPr lang="pl-PL" dirty="0"/>
              <a:t> Jasne , zrozumiałe i zgodne z przepisami prawa.</a:t>
            </a:r>
          </a:p>
          <a:p>
            <a:r>
              <a:rPr lang="pl-PL" dirty="0"/>
              <a:t>Obejmować rodziców, uczniów, nauczycieli oraz pozostały personel.</a:t>
            </a:r>
          </a:p>
        </p:txBody>
      </p:sp>
    </p:spTree>
    <p:extLst>
      <p:ext uri="{BB962C8B-B14F-4D97-AF65-F5344CB8AC3E}">
        <p14:creationId xmlns="" xmlns:p14="http://schemas.microsoft.com/office/powerpoint/2010/main" val="77392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FECE017-0557-4A84-B92E-CDB5851C8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Modelowanie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636B0BBE-A411-4555-A720-E391CB01A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Doświadczenie relacji z rodzicami we wczesnych latach dzieciństwa, ich wzajemny stosunek wyrażany w emocjach, sposobie bycia, reagowania na trudne sytuacje – to doświadczenie, które staje się kanwą postępowania w przyszłości. Znaczy to, że wyjątkowość każdej jednostki rozwijana jest przez modelowanie, ale także przez relacje z innymi. Zgodnie z powiedzeniem „ niedaleko pada jabłko od jabłoni”, czy              „ czym skorupka za młodu nasiąknie, tym na starość trąci” jest to stare polskie określenie wpływu wychowania i siły wzorca w życiu na młodego człowieka. </a:t>
            </a:r>
          </a:p>
          <a:p>
            <a:pPr marL="0" indent="0">
              <a:buNone/>
            </a:pPr>
            <a:r>
              <a:rPr lang="pl-PL" dirty="0"/>
              <a:t>Jak z tego wynika  mądrość ludowa jest  bardzo pomocna w każdej kulturze społecznej. Schematy zapamiętane w dzieciństwie stanowią oparcie w  podejmowaniu decyzji, ale również mają wpływ na kształtowanie się konfliktu kluczowego. </a:t>
            </a:r>
          </a:p>
        </p:txBody>
      </p:sp>
    </p:spTree>
    <p:extLst>
      <p:ext uri="{BB962C8B-B14F-4D97-AF65-F5344CB8AC3E}">
        <p14:creationId xmlns="" xmlns:p14="http://schemas.microsoft.com/office/powerpoint/2010/main" val="402460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47E8DE65-90D0-46C1-96A4-8DA5600B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Modelowanie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="" xmlns:a16="http://schemas.microsoft.com/office/drawing/2014/main" id="{25D31584-8502-4129-B9A2-DBF0251051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46127" y="3613666"/>
            <a:ext cx="1499746" cy="1603387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="" xmlns:a16="http://schemas.microsoft.com/office/drawing/2014/main" id="{C0D8B5D7-7670-4530-9834-6119685E16E7}"/>
              </a:ext>
            </a:extLst>
          </p:cNvPr>
          <p:cNvSpPr/>
          <p:nvPr/>
        </p:nvSpPr>
        <p:spPr>
          <a:xfrm>
            <a:off x="3048000" y="29673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Rys. 1			JA</a:t>
            </a:r>
          </a:p>
          <a:p>
            <a:r>
              <a:rPr lang="pl-PL" dirty="0"/>
              <a:t>		        Rodzice i ja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="" xmlns:a16="http://schemas.microsoft.com/office/drawing/2014/main" id="{FA2D67A6-0C23-4086-89F8-4CD8DE0FC1E7}"/>
              </a:ext>
            </a:extLst>
          </p:cNvPr>
          <p:cNvSpPr/>
          <p:nvPr/>
        </p:nvSpPr>
        <p:spPr>
          <a:xfrm>
            <a:off x="-1534090" y="1717159"/>
            <a:ext cx="7426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		Wymiary modelowania  (przeszłość)  N. </a:t>
            </a:r>
            <a:r>
              <a:rPr lang="pl-PL" dirty="0" err="1"/>
              <a:t>Peseschkian</a:t>
            </a:r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="" xmlns:a16="http://schemas.microsoft.com/office/drawing/2014/main" id="{9AFCFF74-A464-42FA-BDC4-7889FC7DEF0B}"/>
              </a:ext>
            </a:extLst>
          </p:cNvPr>
          <p:cNvSpPr/>
          <p:nvPr/>
        </p:nvSpPr>
        <p:spPr>
          <a:xfrm>
            <a:off x="3048000" y="307456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 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="" xmlns:a16="http://schemas.microsoft.com/office/drawing/2014/main" id="{5E3D04DB-C25E-4850-BD8B-C1107D87DE80}"/>
              </a:ext>
            </a:extLst>
          </p:cNvPr>
          <p:cNvSpPr/>
          <p:nvPr/>
        </p:nvSpPr>
        <p:spPr>
          <a:xfrm>
            <a:off x="2926080" y="4090085"/>
            <a:ext cx="71688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				            TY</a:t>
            </a:r>
          </a:p>
          <a:p>
            <a:r>
              <a:rPr lang="pl-PL" dirty="0"/>
              <a:t>Pierwotne MY</a:t>
            </a:r>
          </a:p>
          <a:p>
            <a:r>
              <a:rPr lang="pl-PL" dirty="0"/>
              <a:t>Filozofia rodziny			     Rodzice  m-</a:t>
            </a:r>
            <a:r>
              <a:rPr lang="pl-PL" dirty="0" err="1"/>
              <a:t>dzy</a:t>
            </a:r>
            <a:r>
              <a:rPr lang="pl-PL" dirty="0"/>
              <a:t> sobą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="" xmlns:a16="http://schemas.microsoft.com/office/drawing/2014/main" id="{D2BEBD18-238E-4A25-A447-3938FB2B30F2}"/>
              </a:ext>
            </a:extLst>
          </p:cNvPr>
          <p:cNvSpPr/>
          <p:nvPr/>
        </p:nvSpPr>
        <p:spPr>
          <a:xfrm>
            <a:off x="5620512" y="515546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 MY</a:t>
            </a:r>
          </a:p>
          <a:p>
            <a:r>
              <a:rPr lang="pl-PL" dirty="0"/>
              <a:t>Rodzice i Inni</a:t>
            </a:r>
          </a:p>
        </p:txBody>
      </p:sp>
    </p:spTree>
    <p:extLst>
      <p:ext uri="{BB962C8B-B14F-4D97-AF65-F5344CB8AC3E}">
        <p14:creationId xmlns="" xmlns:p14="http://schemas.microsoft.com/office/powerpoint/2010/main" val="10326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/>
              <a:t>Tolerancja</a:t>
            </a:r>
          </a:p>
        </p:txBody>
      </p:sp>
      <p:pic>
        <p:nvPicPr>
          <p:cNvPr id="2" name="Symbol zastępczy zawartości 1">
            <a:extLst>
              <a:ext uri="{FF2B5EF4-FFF2-40B4-BE49-F238E27FC236}">
                <a16:creationId xmlns="" xmlns:a16="http://schemas.microsoft.com/office/drawing/2014/main" id="{D0E986BE-A5D3-4D3F-8C6E-00BCB52408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-906" t="5458" r="1088" b="5140"/>
          <a:stretch/>
        </p:blipFill>
        <p:spPr>
          <a:xfrm>
            <a:off x="2743200" y="1986883"/>
            <a:ext cx="6705600" cy="403028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6047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FBCAAD9-F474-439B-A58D-F01B765FC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4FC0C7A8-4660-4A3D-B565-56C7FD1A7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Opracowała: Danuta Gadziomska</a:t>
            </a:r>
          </a:p>
          <a:p>
            <a:r>
              <a:rPr lang="pl-PL" dirty="0"/>
              <a:t>W materiale zostały wykorzystane informacje m.in.. z publikacji Agresja i przemoc w szkole” E. </a:t>
            </a:r>
            <a:r>
              <a:rPr lang="pl-PL" dirty="0" err="1"/>
              <a:t>Czemierowska</a:t>
            </a:r>
            <a:r>
              <a:rPr lang="pl-PL" dirty="0"/>
              <a:t> – </a:t>
            </a:r>
            <a:r>
              <a:rPr lang="pl-PL" dirty="0" err="1"/>
              <a:t>Koruba</a:t>
            </a:r>
            <a:endParaRPr lang="pl-PL" dirty="0"/>
          </a:p>
          <a:p>
            <a:r>
              <a:rPr lang="pl-PL" dirty="0"/>
              <a:t>Wymiary modelowania w psychoterapii pozytywnej N. </a:t>
            </a:r>
            <a:r>
              <a:rPr lang="pl-PL" dirty="0" err="1"/>
              <a:t>Peseschkiana</a:t>
            </a:r>
            <a:endParaRPr lang="pl-PL" dirty="0"/>
          </a:p>
          <a:p>
            <a:r>
              <a:rPr lang="pl-PL" dirty="0"/>
              <a:t>Opracowania własne.</a:t>
            </a:r>
          </a:p>
          <a:p>
            <a:r>
              <a:rPr lang="pl-PL" dirty="0"/>
              <a:t>Materiały NL</a:t>
            </a:r>
          </a:p>
        </p:txBody>
      </p:sp>
    </p:spTree>
    <p:extLst>
      <p:ext uri="{BB962C8B-B14F-4D97-AF65-F5344CB8AC3E}">
        <p14:creationId xmlns="" xmlns:p14="http://schemas.microsoft.com/office/powerpoint/2010/main" val="101635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7B1AB85-BA47-4A90-9CC2-A6D368B5F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Przemoc a agresja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4E18AA9-3651-4CC8-B506-426D65249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Przemoc to nie to samo, co agresja.</a:t>
            </a:r>
          </a:p>
          <a:p>
            <a:endParaRPr lang="pl-PL" dirty="0"/>
          </a:p>
          <a:p>
            <a:r>
              <a:rPr lang="pl-PL" dirty="0"/>
              <a:t>To, co odróżnia przemoc od agresji, to przewaga sił jednej ze stron.                W przemocy jest ona zawsze po stronie sprawcy, w przypadku agresji - zrównoważona.</a:t>
            </a:r>
          </a:p>
          <a:p>
            <a:endParaRPr lang="pl-PL" dirty="0"/>
          </a:p>
          <a:p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7066670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CD6F268-B29F-4133-9D92-8D66F60EF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Agresja - 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EA8A400-77BC-49FA-B613-75823EB78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6262"/>
            <a:ext cx="10972800" cy="4310698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/>
              <a:t>Zachowanie agresywne może:</a:t>
            </a:r>
          </a:p>
          <a:p>
            <a:endParaRPr lang="pl-PL" dirty="0"/>
          </a:p>
          <a:p>
            <a:r>
              <a:rPr lang="pl-PL" dirty="0"/>
              <a:t>zawierać intencje: "zaraz ci dołożę", "popamiętasz", "myślisz, że jesteś taki mocny - przekonasz się, że nie...", "nauczę cię rozumu", "zapamiętaj człowieku",</a:t>
            </a:r>
          </a:p>
          <a:p>
            <a:r>
              <a:rPr lang="pl-PL" dirty="0"/>
              <a:t>naruszać prawa i dobra jednostki poprzez: bicie, popychanie, obrażanie, gryzienie, kopanie, wyzywanie, krzyczenie, wyzwiska, itp.,</a:t>
            </a:r>
          </a:p>
          <a:p>
            <a:r>
              <a:rPr lang="pl-PL" dirty="0"/>
              <a:t>powodować ból, cierpienie oraz szkody, co jest oczywiste, bo agresja ma swoją siłę, dynamikę i "ładunek emocjonalny". I jest nakierowana na obiekt, który ma "oberwać".</a:t>
            </a:r>
          </a:p>
          <a:p>
            <a:r>
              <a:rPr lang="pl-PL" b="1" dirty="0"/>
              <a:t>Siły obu stron są jednak wyrównane. </a:t>
            </a:r>
            <a:r>
              <a:rPr lang="pl-PL" dirty="0"/>
              <a:t>Każdy ma szanse wygrać. Świetnie tę sprawę wyczuwał i rozumiał Janusz Korczak, który gdy widział silniejszego i słabszego, zawsze interweniował z propozycją: "jeśliś taki silny - zmierz się ze mną" lub gdy spotykał "godnych siebie przeciwników" organizował "ring", ustalał "zasady", wyznaczał "sędziów" i "reguły" walki.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581360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FFBC8D2-D66B-4773-BCA4-4848C54F1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różnice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E64642E-CD15-4902-AAF9-7EE18F43D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6262"/>
            <a:ext cx="10972800" cy="4152202"/>
          </a:xfrm>
        </p:spPr>
        <p:txBody>
          <a:bodyPr>
            <a:normAutofit/>
          </a:bodyPr>
          <a:lstStyle/>
          <a:p>
            <a:r>
              <a:rPr lang="pl-PL" u="sng" dirty="0"/>
              <a:t>Przykład przemocy: </a:t>
            </a:r>
            <a:r>
              <a:rPr lang="pl-PL" dirty="0"/>
              <a:t>Mężczyzna zdenerwował się na swoją żonę. Krzyczał na nią , a ona płakała i prosiła, aby się uspokoił. Jeszcze bardziej go to rozzłościło. Potrząsał nią, popychał i w końcu uderzył. Żona miała podbite oko, siniaki na całym ciele i mocno spuchniętą rękę - okazało się, że jest złamana. Mąż był zdziwiony, że jest taka "krucha" - przecież ją tylko "dotknął".</a:t>
            </a:r>
          </a:p>
          <a:p>
            <a:r>
              <a:rPr lang="pl-PL" u="sng" dirty="0"/>
              <a:t>Przykład agresji: </a:t>
            </a:r>
            <a:r>
              <a:rPr lang="pl-PL" dirty="0"/>
              <a:t>Dwie koleżanki pokłóciły się bardzo i jedna uderzyła drugą w twarz. Ta, nie pozostała dłużna i natychmiast uderzenie oddała. Obie popłakały się i miały czerwone ślady na twarzy. Oskarżały się wzajemnie o wywołanie kłótni. Krzyczały na siebie i wymawiały obraźliwe słowa.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331250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CFECF6B-0401-4AF8-B871-46D20FEE7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to jest przemoc?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91DB0B7D-47F5-4201-A2C3-48DCAECCE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5776"/>
            <a:ext cx="10972800" cy="5096256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Definicja zjawiska przemocy w rodzinie</a:t>
            </a:r>
          </a:p>
          <a:p>
            <a:r>
              <a:rPr lang="pl-PL" dirty="0"/>
              <a:t>Przemoc to intencjonalne działanie lub zaniechanie jednej osoby wobec drugiej, które wykorzystując przewagę sił narusza prawa i dobra osobiste jednostki, powodując cierpienia i szkody.</a:t>
            </a:r>
          </a:p>
          <a:p>
            <a:endParaRPr lang="pl-PL" dirty="0"/>
          </a:p>
          <a:p>
            <a:r>
              <a:rPr lang="pl-PL" dirty="0"/>
              <a:t>O przemocy możemy mówić wtedy, gdy zostaną spełnione 4 warunki:</a:t>
            </a:r>
          </a:p>
          <a:p>
            <a:endParaRPr lang="pl-PL" dirty="0"/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Jest to intencjonalne działanie lub zaniechanie działania</a:t>
            </a:r>
          </a:p>
          <a:p>
            <a:pPr marL="457200" indent="-457200">
              <a:buFont typeface="+mj-lt"/>
              <a:buAutoNum type="arabicPeriod"/>
            </a:pPr>
            <a:endParaRPr lang="pl-PL" dirty="0"/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Jedna osoba ma wyraźną przewagę nad drugą</a:t>
            </a:r>
          </a:p>
          <a:p>
            <a:pPr marL="457200" indent="-457200">
              <a:buFont typeface="+mj-lt"/>
              <a:buAutoNum type="arabicPeriod"/>
            </a:pPr>
            <a:endParaRPr lang="pl-PL" dirty="0"/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Działanie lub zaniechanie jednej osoby narusza prawa i dobra osobiste drugiej</a:t>
            </a:r>
          </a:p>
          <a:p>
            <a:pPr marL="457200" indent="-457200">
              <a:buFont typeface="+mj-lt"/>
              <a:buAutoNum type="arabicPeriod"/>
            </a:pPr>
            <a:endParaRPr lang="pl-PL" dirty="0"/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Osoba wobec której stosowana jest przemoc, doznaje cierpienia i szkód fizycznych i psychicznych</a:t>
            </a:r>
          </a:p>
        </p:txBody>
      </p:sp>
    </p:spTree>
    <p:extLst>
      <p:ext uri="{BB962C8B-B14F-4D97-AF65-F5344CB8AC3E}">
        <p14:creationId xmlns="" xmlns:p14="http://schemas.microsoft.com/office/powerpoint/2010/main" val="137320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E30086F-B0C7-4D12-AC34-8C90DCEC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Przemoc fizyczna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FECF5E2-A19C-4765-8626-BCA1C779D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polega na różnej gamie form zachowania o różnym stopniu nasilenia jak: </a:t>
            </a:r>
          </a:p>
          <a:p>
            <a:r>
              <a:rPr lang="pl-PL" dirty="0"/>
              <a:t> wymierzanie policzków, bicie, kopanie, duszenie, popychanie, odpychanie, obezwładnianie, przetrzymywanie,  potrząsanie, szczypanie, bicie otwartą ręką i pięściami, przedmiotami, ciskanie w kogoś przedmiotami, parzenie, przypalanie, polewanie substancjami żrącymi, użycie broni, porzucenie w niebezpiecznej okolicy, nieudzielenie koniecznej pomocy, uniemożliwienie zaspokojenia podstawowych potrzeb biologicznych jak jedzenie , picie, sen. </a:t>
            </a:r>
          </a:p>
          <a:p>
            <a:r>
              <a:rPr lang="pl-PL" dirty="0"/>
              <a:t>Przemoc  fizyczna stwarza zagrożenie utraty zdrowia i życia.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232003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7EC18E1-6621-43F5-A575-083BEEA4D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Przemoc psychiczna i emocjonalna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93EEB419-7CBE-4EB0-B48A-9AA63527D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6262"/>
            <a:ext cx="10972800" cy="4249738"/>
          </a:xfrm>
        </p:spPr>
        <p:txBody>
          <a:bodyPr>
            <a:normAutofit/>
          </a:bodyPr>
          <a:lstStyle/>
          <a:p>
            <a:r>
              <a:rPr lang="pl-PL" dirty="0"/>
              <a:t>To zadawanie cierpienia psychicznego, naruszanie poczucia godności osobistej, prywatności i własnej wartości , słowne lub niewerbalne groźby użycia przemocy wobec osoby lub tego, co do niej należy.</a:t>
            </a:r>
          </a:p>
          <a:p>
            <a:r>
              <a:rPr lang="pl-PL" dirty="0"/>
              <a:t> Ten rodzaj przemocy przejawia się m.in. w krytykowaniu, wyśmiewaniu, wyzywaniu, narzucaniu własnych poglądów, upokarzaniu, poniżaniu,  zastraszaniu, karaniu , ubliżaniu, szantażowaniu . </a:t>
            </a:r>
          </a:p>
          <a:p>
            <a:r>
              <a:rPr lang="pl-PL" dirty="0"/>
              <a:t>To także wmawianie choroby psychicznej, izolacja społeczna – kontrolowanie i ograniczanie kontaktów z innymi osobami, domaganie się posłuszeństwa, stosowanie gróźb, że skrzywdzi, że porzuci, zgłosi do pomocy społecznej, zabierze dzieci, popełni samobójstwo.</a:t>
            </a:r>
          </a:p>
        </p:txBody>
      </p:sp>
    </p:spTree>
    <p:extLst>
      <p:ext uri="{BB962C8B-B14F-4D97-AF65-F5344CB8AC3E}">
        <p14:creationId xmlns="" xmlns:p14="http://schemas.microsoft.com/office/powerpoint/2010/main" val="2606263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360C905-ADC0-440B-AC1A-C65E4C9CD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Przemoc ekonomiczna/ materialna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2523A7E-7987-4191-A1BA-ABC0F17C6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Odmawianie lub ograniczanie dostępu do wspólnych środków finansowych lub odbieranie zarobionych pieniędzy, uniemożliwianie bądź ograniczanie podjęcia pracy zarobkowej ale również niszczenie przedmiotów, niezaspakajanie podstawowych bytowych  potrzeb rodziny.  </a:t>
            </a:r>
          </a:p>
          <a:p>
            <a:r>
              <a:rPr lang="pl-PL" dirty="0"/>
              <a:t>Często sprawca przemocy zmusza ofiarę do proszenia o pieniądze lub wydziela jej kieszonkowe.</a:t>
            </a:r>
          </a:p>
          <a:p>
            <a:r>
              <a:rPr lang="pl-PL" dirty="0"/>
              <a:t/>
            </a:r>
            <a:br>
              <a:rPr lang="pl-PL" dirty="0"/>
            </a:b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7243490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blon (projekt Wybrzeże)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_29442917_TF03460566" id="{EB4ED0D1-D787-4624-B3D9-266E79B897F5}" vid="{B61BAE1C-6F26-4A4D-858A-3995702554CC}"/>
    </a:ext>
  </a:extLst>
</a:theme>
</file>

<file path=ppt/theme/theme2.xml><?xml version="1.0" encoding="utf-8"?>
<a:theme xmlns:a="http://schemas.openxmlformats.org/drawingml/2006/main" name="Motyw pakietu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Slajdy (projekt Wybrzeże)</Template>
  <TotalTime>709</TotalTime>
  <Words>1249</Words>
  <Application>Microsoft Office PowerPoint</Application>
  <PresentationFormat>Niestandardowy</PresentationFormat>
  <Paragraphs>143</Paragraphs>
  <Slides>25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Szablon (projekt Wybrzeże)</vt:lpstr>
      <vt:lpstr>Agresja i przemoc w szkole</vt:lpstr>
      <vt:lpstr>Agresja to?</vt:lpstr>
      <vt:lpstr>Przemoc a agresja </vt:lpstr>
      <vt:lpstr>Agresja - przykład</vt:lpstr>
      <vt:lpstr>różnice</vt:lpstr>
      <vt:lpstr>Co to jest przemoc? </vt:lpstr>
      <vt:lpstr>Przemoc fizyczna</vt:lpstr>
      <vt:lpstr>Przemoc psychiczna i emocjonalna</vt:lpstr>
      <vt:lpstr>Przemoc ekonomiczna/ materialna</vt:lpstr>
      <vt:lpstr>Werbalna</vt:lpstr>
      <vt:lpstr>Relacyjna</vt:lpstr>
      <vt:lpstr>Czy wpływ jest taki sam na każde dziecko ?</vt:lpstr>
      <vt:lpstr>Dzieci mogą:</vt:lpstr>
      <vt:lpstr>Slajd 14</vt:lpstr>
      <vt:lpstr>Dzieci mogą odczuwać: </vt:lpstr>
      <vt:lpstr>Czynniki ryzyka</vt:lpstr>
      <vt:lpstr>Diagnoza</vt:lpstr>
      <vt:lpstr>Czego dotyczy diagnoza?</vt:lpstr>
      <vt:lpstr>Jak i gdzie je znaleźć? </vt:lpstr>
      <vt:lpstr>Slajd 20</vt:lpstr>
      <vt:lpstr>Procedury szkolne</vt:lpstr>
      <vt:lpstr>Modelowanie</vt:lpstr>
      <vt:lpstr>Modelowanie</vt:lpstr>
      <vt:lpstr>Tolerancja</vt:lpstr>
      <vt:lpstr>Slajd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Agresja i przemoc w szkole</dc:title>
  <dc:creator>Danuta Gadziomska</dc:creator>
  <cp:lastModifiedBy>Odn-Dyrektor</cp:lastModifiedBy>
  <cp:revision>28</cp:revision>
  <dcterms:created xsi:type="dcterms:W3CDTF">2019-03-22T15:53:46Z</dcterms:created>
  <dcterms:modified xsi:type="dcterms:W3CDTF">2019-03-26T16:50:00Z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