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0"/>
  </p:notesMasterIdLst>
  <p:sldIdLst>
    <p:sldId id="256" r:id="rId2"/>
    <p:sldId id="272" r:id="rId3"/>
    <p:sldId id="274" r:id="rId4"/>
    <p:sldId id="273" r:id="rId5"/>
    <p:sldId id="284" r:id="rId6"/>
    <p:sldId id="285" r:id="rId7"/>
    <p:sldId id="278" r:id="rId8"/>
    <p:sldId id="279" r:id="rId9"/>
    <p:sldId id="280" r:id="rId10"/>
    <p:sldId id="287" r:id="rId11"/>
    <p:sldId id="288" r:id="rId12"/>
    <p:sldId id="286" r:id="rId13"/>
    <p:sldId id="290" r:id="rId14"/>
    <p:sldId id="262" r:id="rId15"/>
    <p:sldId id="293" r:id="rId16"/>
    <p:sldId id="294" r:id="rId17"/>
    <p:sldId id="292" r:id="rId18"/>
    <p:sldId id="269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60854" autoAdjust="0"/>
  </p:normalViewPr>
  <p:slideViewPr>
    <p:cSldViewPr>
      <p:cViewPr varScale="1">
        <p:scale>
          <a:sx n="31" d="100"/>
          <a:sy n="31" d="100"/>
        </p:scale>
        <p:origin x="-202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1208-B054-407C-979F-773186BDE510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711BA-9233-4B71-97DE-7AD5CF4ACD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784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711BA-9233-4B71-97DE-7AD5CF4ACD89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3832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711BA-9233-4B71-97DE-7AD5CF4ACD89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284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711BA-9233-4B71-97DE-7AD5CF4ACD89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7361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711BA-9233-4B71-97DE-7AD5CF4ACD89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1388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711BA-9233-4B71-97DE-7AD5CF4ACD89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1577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9E0C-C5C5-47F2-AA4D-82AC5A1D2A02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67F6-A691-463C-AACC-AA876DA7E2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5498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9E0C-C5C5-47F2-AA4D-82AC5A1D2A02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67F6-A691-463C-AACC-AA876DA7E2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7802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9E0C-C5C5-47F2-AA4D-82AC5A1D2A02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67F6-A691-463C-AACC-AA876DA7E2C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65886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9E0C-C5C5-47F2-AA4D-82AC5A1D2A02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67F6-A691-463C-AACC-AA876DA7E2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45539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9E0C-C5C5-47F2-AA4D-82AC5A1D2A02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67F6-A691-463C-AACC-AA876DA7E2C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11874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9E0C-C5C5-47F2-AA4D-82AC5A1D2A02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67F6-A691-463C-AACC-AA876DA7E2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47671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9E0C-C5C5-47F2-AA4D-82AC5A1D2A02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67F6-A691-463C-AACC-AA876DA7E2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03507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9E0C-C5C5-47F2-AA4D-82AC5A1D2A02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67F6-A691-463C-AACC-AA876DA7E2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310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9E0C-C5C5-47F2-AA4D-82AC5A1D2A02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67F6-A691-463C-AACC-AA876DA7E2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0677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9E0C-C5C5-47F2-AA4D-82AC5A1D2A02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67F6-A691-463C-AACC-AA876DA7E2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108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9E0C-C5C5-47F2-AA4D-82AC5A1D2A02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67F6-A691-463C-AACC-AA876DA7E2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6794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9E0C-C5C5-47F2-AA4D-82AC5A1D2A02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67F6-A691-463C-AACC-AA876DA7E2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4393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9E0C-C5C5-47F2-AA4D-82AC5A1D2A02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67F6-A691-463C-AACC-AA876DA7E2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3714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9E0C-C5C5-47F2-AA4D-82AC5A1D2A02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67F6-A691-463C-AACC-AA876DA7E2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4893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9E0C-C5C5-47F2-AA4D-82AC5A1D2A02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67F6-A691-463C-AACC-AA876DA7E2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9583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9E0C-C5C5-47F2-AA4D-82AC5A1D2A02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67F6-A691-463C-AACC-AA876DA7E2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0287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69E0C-C5C5-47F2-AA4D-82AC5A1D2A02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C667F6-A691-463C-AACC-AA876DA7E2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205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abyboom.pl/rodzina/rodzicielstwo/sekrety_szczesliwych_domow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esek.pl/wychowanie-i-rozwoj-dziecka/rozwoj-dziecka/1186-aktywny-rodzic-to-aktywne-dziecko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czasdzieci.pl/domowa-akademia/rodzice-artykuly/id,530-dodajmy_dziecku_skrzydel.htmlhttpsakademiapuchatka.pl/pl/dla-rodzicow/dziecko-w-stresie-jak-pomaga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6809888" cy="3312368"/>
          </a:xfrm>
        </p:spPr>
        <p:txBody>
          <a:bodyPr/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>Jak zainteresować  dziecko zdrowym stylem</a:t>
            </a:r>
            <a:br>
              <a:rPr lang="pl-PL" b="1" dirty="0" smtClean="0"/>
            </a:br>
            <a:r>
              <a:rPr lang="pl-PL" b="1" dirty="0" smtClean="0"/>
              <a:t>życia  ?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Rola rodziców w edukacji zdrowotnej 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Odkrywanie pasji</a:t>
            </a:r>
            <a:endParaRPr lang="pl-P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Znalezione obrazy dla zapytania obrazki hobby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23" b="110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5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Dodaj dziecku skrzydeł!</a:t>
            </a: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076722"/>
          </a:xfrm>
        </p:spPr>
        <p:txBody>
          <a:bodyPr>
            <a:noAutofit/>
          </a:bodyPr>
          <a:lstStyle/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ktywnie uczestnicz w ukierunkowywaniu zainteresowań: oglądaj występy dziecka na koncertach, konkursach, apelach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spieraj, chwal nawet drobne sukcesy, zachęcaj do rozwijania pasji</a:t>
            </a:r>
          </a:p>
          <a:p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naucz, że najważniejsza  jest  umiejętność doceniania samego siebie</a:t>
            </a:r>
          </a:p>
        </p:txBody>
      </p:sp>
    </p:spTree>
    <p:extLst>
      <p:ext uri="{BB962C8B-B14F-4D97-AF65-F5344CB8AC3E}">
        <p14:creationId xmlns:p14="http://schemas.microsoft.com/office/powerpoint/2010/main" xmlns="" val="5253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Naucz żyć ciekawie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0C226"/>
              </a:buClr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Zachęcaj </a:t>
            </a: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dziecko do </a:t>
            </a: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udziału w zajęciach dodatkowych</a:t>
            </a:r>
          </a:p>
          <a:p>
            <a:pPr lvl="0">
              <a:buClr>
                <a:srgbClr val="90C226"/>
              </a:buClr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Znajdź czas , żeby chodzić wspólnie z dzieckiem do kina, teatru na koncerty</a:t>
            </a:r>
          </a:p>
          <a:p>
            <a:pPr lvl="0">
              <a:buClr>
                <a:srgbClr val="90C226"/>
              </a:buClr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Czytaj książki</a:t>
            </a:r>
          </a:p>
          <a:p>
            <a:pPr lvl="0">
              <a:buClr>
                <a:srgbClr val="90C226"/>
              </a:buClr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Naucz wybierania wartościowych programów telewizyjnych, stron internetowych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162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3284984"/>
            <a:ext cx="6347713" cy="803176"/>
          </a:xfrm>
        </p:spPr>
        <p:txBody>
          <a:bodyPr/>
          <a:lstStyle/>
          <a:p>
            <a:r>
              <a:rPr lang="pl-PL" dirty="0" smtClean="0"/>
              <a:t>Radzenie ze stresem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6224" y="548680"/>
            <a:ext cx="6770713" cy="5256584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Rzeczą najważniejszą i podstawową, jaką rodzice mogą zrobić, aby pomóc dziecku radzić sobie ze stresem dnia codziennego, jest zbudowanie silnej więzi i</a:t>
            </a:r>
            <a:r>
              <a:rPr lang="pl-PL" sz="2000" b="1" dirty="0" smtClean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000" b="1" dirty="0" smtClean="0">
                <a:solidFill>
                  <a:srgbClr val="1A77B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szczęśliwego domu</a:t>
            </a:r>
            <a:r>
              <a:rPr lang="pl-PL" sz="2000" dirty="0" smtClean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081" y="1916832"/>
            <a:ext cx="57150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47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07504" y="548680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Radzenie sobie ze stresem</a:t>
            </a:r>
          </a:p>
          <a:p>
            <a:r>
              <a:rPr lang="pl-PL" sz="2400" dirty="0" smtClean="0"/>
              <a:t> </a:t>
            </a:r>
          </a:p>
          <a:p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475656" y="2420888"/>
            <a:ext cx="52565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Rodzic, który w sytuacjach trudnych sięga po używki, leki, kompulsywnie objada się</a:t>
            </a:r>
            <a:b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modeluje podobne </a:t>
            </a:r>
          </a:p>
          <a:p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zachowania </a:t>
            </a:r>
          </a:p>
          <a:p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swojego </a:t>
            </a:r>
          </a:p>
          <a:p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dziecka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948" y="4365104"/>
            <a:ext cx="3905250" cy="245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94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01511" y="1052736"/>
            <a:ext cx="5796136" cy="540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pokazuj </a:t>
            </a: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dziecku, że jesteś gotów stawiać czoła różnym sytuacjom życiowym – nie  udawaj jednak, że się niczym nie denerwujesz. Wręcz przeciwnie - pracuj nad sobą, poznawaj techniki zarządzania stresem,  i stosuj je na co dzień.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poświęć </a:t>
            </a: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swojemu dziecku czas </a:t>
            </a:r>
            <a:b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uwagę. Rozmawiajcie o sprawach bieżących. Bądź dobrym słuchaczem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 rozmawiaj </a:t>
            </a: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 dziecku </a:t>
            </a:r>
            <a:b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problemach dorosłych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pl-PL" sz="2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pl-PL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5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47664" y="1340768"/>
            <a:ext cx="5310336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mądrze wyważ czas wolny i obowiązki dziecka, zadbaj o ich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równowagę</a:t>
            </a:r>
            <a:endParaRPr lang="pl-PL" sz="2400" dirty="0">
              <a:solidFill>
                <a:srgbClr val="0A0A0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pl-PL" sz="2400" dirty="0" smtClean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staraj się omawiać różne przyszłe sytuacje</a:t>
            </a:r>
            <a:r>
              <a:rPr lang="pl-PL" sz="2400" b="1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smtClean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pl-PL" sz="2400" dirty="0" smtClean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wymyślajcie </a:t>
            </a:r>
            <a:r>
              <a:rPr lang="pl-PL" sz="24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rozwiązania potencjalnych stresujących sytuacji, rozmawiajcie o nich, kreujcie różne </a:t>
            </a:r>
            <a:r>
              <a:rPr lang="pl-PL" sz="2400" dirty="0" smtClean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scenariusze</a:t>
            </a:r>
            <a:endParaRPr lang="pl-PL" sz="2400" dirty="0">
              <a:solidFill>
                <a:srgbClr val="0A0A0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pl-PL" sz="24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pl-PL" sz="2400" dirty="0" smtClean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eśli </a:t>
            </a:r>
            <a:r>
              <a:rPr lang="pl-PL" sz="24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jednak czujesz, że sytuacja cię przerasta, dziecko się spala, a ty nie umiesz mu pomóc – zwróć się o pomoc do psychologa.</a:t>
            </a:r>
          </a:p>
        </p:txBody>
      </p:sp>
    </p:spTree>
    <p:extLst>
      <p:ext uri="{BB962C8B-B14F-4D97-AF65-F5344CB8AC3E}">
        <p14:creationId xmlns:p14="http://schemas.microsoft.com/office/powerpoint/2010/main" xmlns="" val="18064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44192" y="475718"/>
            <a:ext cx="61921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FFFF"/>
                </a:solidFill>
                <a:latin typeface="Open Sans"/>
              </a:rPr>
              <a:t>Niewielkie dawki stresu są naturalnym i niezbędnym elementem życia, a także czynnikiem </a:t>
            </a:r>
            <a:endParaRPr lang="pl-PL" dirty="0" smtClean="0">
              <a:solidFill>
                <a:srgbClr val="FFFFFF"/>
              </a:solidFill>
              <a:latin typeface="Open Sans"/>
            </a:endParaRPr>
          </a:p>
          <a:p>
            <a:endParaRPr lang="pl-PL" sz="2400" dirty="0">
              <a:solidFill>
                <a:srgbClr val="FFFFFF"/>
              </a:solidFill>
              <a:latin typeface="Open Sans"/>
            </a:endParaRPr>
          </a:p>
          <a:p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Niewielkie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dawki stresu są naturalnym i niezbędnym elementem życia, a także czynnikiem przyczyniającym się do rozwoju dziecka. </a:t>
            </a:r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Nie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chroń dziecka za wszelką cenę przed przykrymi uczuciami.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Nie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usuwaj wszelkich zmartwień. </a:t>
            </a:r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Pozwalaj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dziecku doświadczać sytuacji trudnych i jednocześnie pomóż mu uporać się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nimi. Bądź wsparciem dla swojego dziecka</a:t>
            </a:r>
            <a:r>
              <a:rPr lang="pl-PL" sz="24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wszelkich zmartwień. </a:t>
            </a:r>
            <a:r>
              <a:rPr lang="pl-PL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Pozwalaj dziecku doświadczać sytuacji </a:t>
            </a:r>
            <a:r>
              <a:rPr lang="pl-PL" b="1" dirty="0">
                <a:solidFill>
                  <a:srgbClr val="FFFFFF"/>
                </a:solidFill>
                <a:latin typeface="Open Sans"/>
              </a:rPr>
              <a:t>trudnych i jednocześnie pomóż mu uporać się z nimi. Bądź wsparciem dla swojego dziecka</a:t>
            </a:r>
            <a:endParaRPr lang="pl-PL" dirty="0"/>
          </a:p>
        </p:txBody>
      </p:sp>
      <p:sp>
        <p:nvSpPr>
          <p:cNvPr id="5" name="Strzałka w dół 4"/>
          <p:cNvSpPr/>
          <p:nvPr/>
        </p:nvSpPr>
        <p:spPr>
          <a:xfrm>
            <a:off x="3682196" y="2755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191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764704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600" dirty="0" smtClean="0"/>
          </a:p>
          <a:p>
            <a:endParaRPr lang="pl-PL" sz="3600" dirty="0" smtClean="0"/>
          </a:p>
          <a:p>
            <a:endParaRPr lang="pl-PL" sz="3600" dirty="0"/>
          </a:p>
          <a:p>
            <a:endParaRPr lang="pl-PL" sz="3600" dirty="0"/>
          </a:p>
          <a:p>
            <a:r>
              <a:rPr lang="pl-PL" sz="2800" dirty="0" smtClean="0"/>
              <a:t>			</a:t>
            </a:r>
          </a:p>
          <a:p>
            <a:endParaRPr lang="pl-PL" sz="2800" dirty="0" smtClean="0"/>
          </a:p>
          <a:p>
            <a:r>
              <a:rPr lang="pl-PL" sz="2000" dirty="0" smtClean="0"/>
              <a:t>W prezentacji wykorzystano materiały ze stron Internetowych:</a:t>
            </a:r>
            <a:endParaRPr lang="pl-PL" sz="2000" dirty="0"/>
          </a:p>
          <a:p>
            <a:endParaRPr lang="pl-PL" dirty="0" smtClean="0"/>
          </a:p>
          <a:p>
            <a:r>
              <a:rPr lang="pl-PL" dirty="0" smtClean="0">
                <a:hlinkClick r:id="rId3"/>
              </a:rPr>
              <a:t>https</a:t>
            </a:r>
            <a:r>
              <a:rPr lang="pl-PL" dirty="0">
                <a:hlinkClick r:id="rId3"/>
              </a:rPr>
              <a:t>://</a:t>
            </a:r>
            <a:r>
              <a:rPr lang="pl-PL" dirty="0" smtClean="0">
                <a:hlinkClick r:id="rId3"/>
              </a:rPr>
              <a:t>www.osesek.pl/wychowanie-i-rozwoj-dziecka/rozwoj-dziecka/1186-aktywny-rodzic-to-aktywne-dziecko.html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</a:t>
            </a:r>
            <a:r>
              <a:rPr lang="pl-PL" dirty="0">
                <a:hlinkClick r:id="rId4"/>
              </a:rPr>
              <a:t>://</a:t>
            </a:r>
            <a:r>
              <a:rPr lang="pl-PL" dirty="0" smtClean="0">
                <a:hlinkClick r:id="rId4"/>
              </a:rPr>
              <a:t>czasdzieci.pl/domowa-akademia/rodzice-artykuly/id,530-dodajmy_dziecku_skrzydel.htmlhttpsakademiapuchatka.pl/pl/dla-rodzicow/dziecko-w-stresie-jak-pomagac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Opracowanie :  Dorota Korzeniewska</a:t>
            </a:r>
            <a:endParaRPr lang="pl-PL" dirty="0"/>
          </a:p>
        </p:txBody>
      </p:sp>
      <p:pic>
        <p:nvPicPr>
          <p:cNvPr id="6146" name="Picture 2" descr="Znalezione obrazy dla zapytania clipart zdrowe Å¼yc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096000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94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Zdrowe odżywianie</a:t>
            </a:r>
            <a:endParaRPr lang="pl-PL" dirty="0"/>
          </a:p>
        </p:txBody>
      </p:sp>
      <p:pic>
        <p:nvPicPr>
          <p:cNvPr id="4" name="Picture 284" descr="doktor-jablk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917" y="2160588"/>
            <a:ext cx="2885778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4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pl-PL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Ro</a:t>
            </a:r>
            <a:r>
              <a:rPr lang="pl-PL" sz="2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dzic, który sam zwraca uwagę na to co je, pamięta </a:t>
            </a:r>
            <a:br>
              <a:rPr lang="pl-PL" sz="2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pl-PL" sz="2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o  śniadaniu, regularnie wzbogaca dietę o owoce </a:t>
            </a:r>
            <a:br>
              <a:rPr lang="pl-PL" sz="2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pl-PL" sz="2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i warzywa -  jest najlepszym przykładem dla swojego dziecka</a:t>
            </a:r>
            <a:r>
              <a:rPr lang="pl-PL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.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430" y="2318072"/>
            <a:ext cx="5352752" cy="35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12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31640" y="1556793"/>
            <a:ext cx="5526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prstClr val="black"/>
                </a:solidFill>
                <a:latin typeface="Calibri"/>
                <a:cs typeface="Times New Roman"/>
              </a:rPr>
              <a:t>o</a:t>
            </a:r>
            <a:r>
              <a:rPr lang="pl-PL" sz="2400" dirty="0" smtClean="0">
                <a:solidFill>
                  <a:prstClr val="black"/>
                </a:solidFill>
                <a:latin typeface="Calibri"/>
                <a:cs typeface="Times New Roman"/>
              </a:rPr>
              <a:t>dżywiaj się regularnie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solidFill>
                  <a:prstClr val="black"/>
                </a:solidFill>
                <a:latin typeface="Calibri"/>
                <a:cs typeface="Times New Roman"/>
              </a:rPr>
              <a:t>spożywaj </a:t>
            </a:r>
            <a:r>
              <a:rPr lang="pl-PL" sz="2400" dirty="0">
                <a:solidFill>
                  <a:prstClr val="black"/>
                </a:solidFill>
                <a:latin typeface="Calibri"/>
                <a:cs typeface="Times New Roman"/>
              </a:rPr>
              <a:t>4-5 posiłków </a:t>
            </a:r>
            <a:endParaRPr lang="pl-PL" sz="2400" dirty="0" smtClean="0">
              <a:solidFill>
                <a:prstClr val="black"/>
              </a:solidFill>
              <a:latin typeface="Calibri"/>
              <a:cs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solidFill>
                  <a:prstClr val="black"/>
                </a:solidFill>
                <a:latin typeface="Calibri"/>
                <a:cs typeface="Times New Roman"/>
              </a:rPr>
              <a:t>pij  wodę i ziołowe herbatki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prstClr val="black"/>
                </a:solidFill>
                <a:latin typeface="Calibri"/>
                <a:cs typeface="Times New Roman"/>
              </a:rPr>
              <a:t>u</a:t>
            </a:r>
            <a:r>
              <a:rPr lang="pl-PL" sz="2400" dirty="0" smtClean="0">
                <a:solidFill>
                  <a:prstClr val="black"/>
                </a:solidFill>
                <a:latin typeface="Calibri"/>
                <a:cs typeface="Times New Roman"/>
              </a:rPr>
              <a:t>nikaj coca</a:t>
            </a:r>
            <a:r>
              <a:rPr lang="pl-PL" sz="2400" dirty="0">
                <a:solidFill>
                  <a:prstClr val="black"/>
                </a:solidFill>
                <a:latin typeface="Calibri"/>
                <a:cs typeface="Times New Roman"/>
              </a:rPr>
              <a:t>-</a:t>
            </a:r>
            <a:r>
              <a:rPr lang="pl-PL" sz="2400" dirty="0" smtClean="0">
                <a:solidFill>
                  <a:prstClr val="black"/>
                </a:solidFill>
                <a:latin typeface="Calibri"/>
                <a:cs typeface="Times New Roman"/>
              </a:rPr>
              <a:t>coli, słodzonych napojów</a:t>
            </a:r>
            <a:endParaRPr lang="pl-PL" sz="24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solidFill>
                  <a:prstClr val="black"/>
                </a:solidFill>
                <a:latin typeface="Calibri"/>
                <a:cs typeface="Times New Roman"/>
              </a:rPr>
              <a:t>jedz powoli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solidFill>
                  <a:prstClr val="black"/>
                </a:solidFill>
                <a:latin typeface="Calibri"/>
                <a:cs typeface="Times New Roman"/>
              </a:rPr>
              <a:t>unikaj fast-</a:t>
            </a:r>
            <a:r>
              <a:rPr lang="pl-PL" sz="2400" dirty="0" err="1" smtClean="0">
                <a:solidFill>
                  <a:prstClr val="black"/>
                </a:solidFill>
                <a:latin typeface="Calibri"/>
                <a:cs typeface="Times New Roman"/>
              </a:rPr>
              <a:t>foodów</a:t>
            </a:r>
            <a:endParaRPr lang="pl-PL" sz="2400" dirty="0" smtClean="0">
              <a:solidFill>
                <a:prstClr val="black"/>
              </a:solidFill>
              <a:latin typeface="Calibri"/>
              <a:cs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prstClr val="black"/>
                </a:solidFill>
                <a:latin typeface="Calibri"/>
                <a:cs typeface="Times New Roman"/>
              </a:rPr>
              <a:t>j</a:t>
            </a:r>
            <a:r>
              <a:rPr lang="pl-PL" sz="2400" dirty="0" smtClean="0">
                <a:solidFill>
                  <a:prstClr val="black"/>
                </a:solidFill>
                <a:latin typeface="Calibri"/>
                <a:cs typeface="Times New Roman"/>
              </a:rPr>
              <a:t>edz jak najwięcej warzyw</a:t>
            </a:r>
            <a:endParaRPr lang="pl-PL" sz="2400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solidFill>
                  <a:prstClr val="black"/>
                </a:solidFill>
                <a:latin typeface="Calibri"/>
                <a:cs typeface="Times New Roman"/>
              </a:rPr>
              <a:t>słodycze </a:t>
            </a:r>
            <a:r>
              <a:rPr lang="pl-PL" sz="2400" dirty="0">
                <a:solidFill>
                  <a:prstClr val="black"/>
                </a:solidFill>
                <a:latin typeface="Calibri"/>
                <a:cs typeface="Times New Roman"/>
              </a:rPr>
              <a:t>zastąp </a:t>
            </a:r>
            <a:r>
              <a:rPr lang="pl-PL" sz="2400" dirty="0" smtClean="0">
                <a:solidFill>
                  <a:prstClr val="black"/>
                </a:solidFill>
                <a:latin typeface="Calibri"/>
                <a:cs typeface="Times New Roman"/>
              </a:rPr>
              <a:t>owocami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solidFill>
                  <a:prstClr val="black"/>
                </a:solidFill>
                <a:latin typeface="Calibri"/>
                <a:cs typeface="Times New Roman"/>
              </a:rPr>
              <a:t>nie przejadaj się</a:t>
            </a:r>
            <a:br>
              <a:rPr lang="pl-PL" sz="2400" dirty="0" smtClean="0">
                <a:solidFill>
                  <a:prstClr val="black"/>
                </a:solidFill>
                <a:latin typeface="Calibri"/>
                <a:cs typeface="Times New Roman"/>
              </a:rPr>
            </a:br>
            <a:endParaRPr lang="pl-PL" sz="2400" dirty="0" smtClean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3" name="Strzałka w dół 2"/>
          <p:cNvSpPr/>
          <p:nvPr/>
        </p:nvSpPr>
        <p:spPr>
          <a:xfrm>
            <a:off x="3663783" y="4042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353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aktywnoÅÄ fizyczna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97" y="332656"/>
            <a:ext cx="9525000" cy="933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74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Promuj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aktywność fizyczną 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  rodzinie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0C226"/>
              </a:buClr>
            </a:pPr>
            <a:r>
              <a:rPr lang="pl-PL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regularne 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ćwiczenia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pozwalają utrzymać prawidłową 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wagę dziecka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 budować mocne kości. Mają również korzystny wpływ na serce, 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układ odpornościowy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jak również zdrowie psychiczne naszych pociech. </a:t>
            </a:r>
          </a:p>
          <a:p>
            <a:pPr>
              <a:buClr>
                <a:srgbClr val="90C226"/>
              </a:buClr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ktywne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dzieci są zdrowsze, lepiej śpią, chętniej jedzą, mają mniejsze problemy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nauką i generalnie lepiej się rozwijają.</a:t>
            </a:r>
            <a:endParaRPr lang="pl-PL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392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6347714" cy="3880773"/>
          </a:xfrm>
        </p:spPr>
        <p:txBody>
          <a:bodyPr>
            <a:normAutofit/>
          </a:bodyPr>
          <a:lstStyle/>
          <a:p>
            <a:r>
              <a:rPr lang="pl-PL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pokaż dziecku, </a:t>
            </a:r>
            <a:r>
              <a:rPr lang="pl-PL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że </a:t>
            </a:r>
            <a:r>
              <a:rPr lang="pl-PL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aktywność fizyczna sprawia wielką </a:t>
            </a:r>
            <a:r>
              <a:rPr lang="pl-PL" sz="2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przyjemność</a:t>
            </a:r>
          </a:p>
          <a:p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promuj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aktywność dzieci a nie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zmuszaj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wykonywania ćwiczeń;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szukaj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takiego rodzaju aktywności fizycznej, która zainteresuje głównie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dziecko,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takiego, który będzie dla dziecka zabawą a nie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obowiązkiem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9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zarazić dziecko aktywnością fizyczną ?</a:t>
            </a: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szukaj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dziecka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zajęć, do których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predyspozycje</a:t>
            </a:r>
            <a:endParaRPr lang="pl-P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aktywność 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fizyczna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to nie tylko ćwiczenia fizyczne, to także wykonywanie różnych czynności życia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codziennego</a:t>
            </a:r>
          </a:p>
          <a:p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zachęcaj dziecko 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pomocy w sprzątaniu domu, pielęgnacji ogródka czy opieki nad wymagającym ruchu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czworonogiem</a:t>
            </a:r>
          </a:p>
          <a:p>
            <a:r>
              <a:rPr lang="pl-PL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regularność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to złota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zasada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ruch wszedł dziecku w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krew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7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268760"/>
            <a:ext cx="6347714" cy="3880773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zadbaj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dziecko nie tylko było aktywne, ale miało możliwość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odpoczynku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potrzebnego do regeneracji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sił</a:t>
            </a:r>
          </a:p>
          <a:p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spólna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zabawa dziecka i rodzica na świeżym powietrzu,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sali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gimnastycznej, wspólne wykonywanie domowych porządków,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 </a:t>
            </a:r>
            <a:b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ogrodzie, taniec, pływanie, jazda na rowerze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oraz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bieganie pozytywnie wpływa nie tylko na zdrowie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 także na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wzmacnianie więzi </a:t>
            </a:r>
            <a:r>
              <a:rPr 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rodzinnych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835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645</TotalTime>
  <Words>400</Words>
  <Application>Microsoft Office PowerPoint</Application>
  <PresentationFormat>Pokaz na ekranie (4:3)</PresentationFormat>
  <Paragraphs>72</Paragraphs>
  <Slides>18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Faseta</vt:lpstr>
      <vt:lpstr>    Jak zainteresować  dziecko zdrowym stylem życia  ?</vt:lpstr>
      <vt:lpstr>  Zdrowe odżywianie</vt:lpstr>
      <vt:lpstr>Rodzic, który sam zwraca uwagę na to co je, pamięta  o  śniadaniu, regularnie wzbogaca dietę o owoce  i warzywa -  jest najlepszym przykładem dla swojego dziecka. </vt:lpstr>
      <vt:lpstr>Slajd 4</vt:lpstr>
      <vt:lpstr>Slajd 5</vt:lpstr>
      <vt:lpstr>Promuj aktywność fizyczną  w  rodzinie</vt:lpstr>
      <vt:lpstr>Slajd 7</vt:lpstr>
      <vt:lpstr>Jak zarazić dziecko aktywnością fizyczną ?</vt:lpstr>
      <vt:lpstr>Slajd 9</vt:lpstr>
      <vt:lpstr>Slajd 10</vt:lpstr>
      <vt:lpstr>Dodaj dziecku skrzydeł!</vt:lpstr>
      <vt:lpstr>Naucz żyć ciekawie</vt:lpstr>
      <vt:lpstr>Radzenie ze stresem</vt:lpstr>
      <vt:lpstr>Slajd 14</vt:lpstr>
      <vt:lpstr>Slajd 15</vt:lpstr>
      <vt:lpstr>Slajd 16</vt:lpstr>
      <vt:lpstr>Slajd 17</vt:lpstr>
      <vt:lpstr>Slajd 18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po gimnazjum?</dc:title>
  <dc:creator>ania</dc:creator>
  <cp:lastModifiedBy>JOLANTA</cp:lastModifiedBy>
  <cp:revision>75</cp:revision>
  <dcterms:created xsi:type="dcterms:W3CDTF">2013-11-12T14:25:22Z</dcterms:created>
  <dcterms:modified xsi:type="dcterms:W3CDTF">2018-06-04T18:59:56Z</dcterms:modified>
</cp:coreProperties>
</file>